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5"/>
  </p:notesMasterIdLst>
  <p:sldIdLst>
    <p:sldId id="256" r:id="rId2"/>
    <p:sldId id="258" r:id="rId3"/>
    <p:sldId id="257" r:id="rId4"/>
    <p:sldId id="273" r:id="rId5"/>
    <p:sldId id="271" r:id="rId6"/>
    <p:sldId id="274" r:id="rId7"/>
    <p:sldId id="297" r:id="rId8"/>
    <p:sldId id="298" r:id="rId9"/>
    <p:sldId id="299" r:id="rId10"/>
    <p:sldId id="300" r:id="rId11"/>
    <p:sldId id="295" r:id="rId12"/>
    <p:sldId id="296" r:id="rId13"/>
    <p:sldId id="272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0B94D9-EE44-4CDC-98B6-957EB9639286}" type="doc">
      <dgm:prSet loTypeId="urn:microsoft.com/office/officeart/2005/8/layout/list1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s-SV"/>
        </a:p>
      </dgm:t>
    </dgm:pt>
    <dgm:pt modelId="{24167F05-662A-4D73-B979-C4D08BDBA26F}">
      <dgm:prSet phldrT="[Text]"/>
      <dgm:spPr/>
      <dgm:t>
        <a:bodyPr/>
        <a:lstStyle/>
        <a:p>
          <a:r>
            <a:rPr lang="en-US" dirty="0"/>
            <a:t>1</a:t>
          </a:r>
          <a:endParaRPr lang="es-SV" dirty="0"/>
        </a:p>
      </dgm:t>
    </dgm:pt>
    <dgm:pt modelId="{05A26472-B372-4F88-8AA4-41721876EF99}" type="parTrans" cxnId="{D6795479-0C93-43D6-8912-8F47465A3768}">
      <dgm:prSet/>
      <dgm:spPr/>
      <dgm:t>
        <a:bodyPr/>
        <a:lstStyle/>
        <a:p>
          <a:endParaRPr lang="es-SV"/>
        </a:p>
      </dgm:t>
    </dgm:pt>
    <dgm:pt modelId="{4C66F0BD-884D-4C50-BF1D-42F1C73591C4}" type="sibTrans" cxnId="{D6795479-0C93-43D6-8912-8F47465A3768}">
      <dgm:prSet/>
      <dgm:spPr/>
      <dgm:t>
        <a:bodyPr/>
        <a:lstStyle/>
        <a:p>
          <a:endParaRPr lang="es-SV"/>
        </a:p>
      </dgm:t>
    </dgm:pt>
    <dgm:pt modelId="{A49F6E78-81B0-47C5-89E0-5D76754350F7}">
      <dgm:prSet phldrT="[Text]"/>
      <dgm:spPr/>
      <dgm:t>
        <a:bodyPr/>
        <a:lstStyle/>
        <a:p>
          <a:r>
            <a:rPr lang="en-US" dirty="0"/>
            <a:t>2</a:t>
          </a:r>
          <a:endParaRPr lang="es-SV" dirty="0"/>
        </a:p>
      </dgm:t>
    </dgm:pt>
    <dgm:pt modelId="{EDE713C1-F496-4D67-96BE-D75709722747}" type="parTrans" cxnId="{34CC3C3D-78E0-4655-9488-0A1CBA494DBB}">
      <dgm:prSet/>
      <dgm:spPr/>
      <dgm:t>
        <a:bodyPr/>
        <a:lstStyle/>
        <a:p>
          <a:endParaRPr lang="es-SV"/>
        </a:p>
      </dgm:t>
    </dgm:pt>
    <dgm:pt modelId="{B0D95541-5A05-4287-B5FB-11C13D316FDD}" type="sibTrans" cxnId="{34CC3C3D-78E0-4655-9488-0A1CBA494DBB}">
      <dgm:prSet/>
      <dgm:spPr/>
      <dgm:t>
        <a:bodyPr/>
        <a:lstStyle/>
        <a:p>
          <a:endParaRPr lang="es-SV"/>
        </a:p>
      </dgm:t>
    </dgm:pt>
    <dgm:pt modelId="{4583FB53-9036-4D91-9CC6-F461329AC210}">
      <dgm:prSet phldrT="[Text]"/>
      <dgm:spPr/>
      <dgm:t>
        <a:bodyPr/>
        <a:lstStyle/>
        <a:p>
          <a:r>
            <a:rPr lang="en-US" dirty="0"/>
            <a:t>3</a:t>
          </a:r>
          <a:endParaRPr lang="es-SV" dirty="0"/>
        </a:p>
      </dgm:t>
    </dgm:pt>
    <dgm:pt modelId="{50CFFA6D-8F77-49C5-A85A-A2E49393A893}" type="parTrans" cxnId="{17080786-B8B3-4479-93CF-52867E5ABA91}">
      <dgm:prSet/>
      <dgm:spPr/>
      <dgm:t>
        <a:bodyPr/>
        <a:lstStyle/>
        <a:p>
          <a:endParaRPr lang="es-SV"/>
        </a:p>
      </dgm:t>
    </dgm:pt>
    <dgm:pt modelId="{22B7C9BE-C179-4192-85E7-07676C8409CC}" type="sibTrans" cxnId="{17080786-B8B3-4479-93CF-52867E5ABA91}">
      <dgm:prSet/>
      <dgm:spPr/>
      <dgm:t>
        <a:bodyPr/>
        <a:lstStyle/>
        <a:p>
          <a:endParaRPr lang="es-SV"/>
        </a:p>
      </dgm:t>
    </dgm:pt>
    <dgm:pt modelId="{207DD0EF-9B33-47FC-9513-B593CD10BBCD}" type="pres">
      <dgm:prSet presAssocID="{110B94D9-EE44-4CDC-98B6-957EB9639286}" presName="linear" presStyleCnt="0">
        <dgm:presLayoutVars>
          <dgm:dir/>
          <dgm:animLvl val="lvl"/>
          <dgm:resizeHandles val="exact"/>
        </dgm:presLayoutVars>
      </dgm:prSet>
      <dgm:spPr/>
    </dgm:pt>
    <dgm:pt modelId="{1E2B80F7-C521-4E6E-A457-DC3D39E9018B}" type="pres">
      <dgm:prSet presAssocID="{24167F05-662A-4D73-B979-C4D08BDBA26F}" presName="parentLin" presStyleCnt="0"/>
      <dgm:spPr/>
    </dgm:pt>
    <dgm:pt modelId="{5B07CB2D-28A6-43F5-85C3-95AFCB4635D9}" type="pres">
      <dgm:prSet presAssocID="{24167F05-662A-4D73-B979-C4D08BDBA26F}" presName="parentLeftMargin" presStyleLbl="node1" presStyleIdx="0" presStyleCnt="3"/>
      <dgm:spPr/>
    </dgm:pt>
    <dgm:pt modelId="{9D2BF80D-0C22-4EED-B87D-13061879F1F3}" type="pres">
      <dgm:prSet presAssocID="{24167F05-662A-4D73-B979-C4D08BDBA26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3165AAD-4128-43E8-A17B-E0AC6748EE7C}" type="pres">
      <dgm:prSet presAssocID="{24167F05-662A-4D73-B979-C4D08BDBA26F}" presName="negativeSpace" presStyleCnt="0"/>
      <dgm:spPr/>
    </dgm:pt>
    <dgm:pt modelId="{ECC94C69-9BEF-4ECA-A7A8-544AE919CA1C}" type="pres">
      <dgm:prSet presAssocID="{24167F05-662A-4D73-B979-C4D08BDBA26F}" presName="childText" presStyleLbl="conFgAcc1" presStyleIdx="0" presStyleCnt="3">
        <dgm:presLayoutVars>
          <dgm:bulletEnabled val="1"/>
        </dgm:presLayoutVars>
      </dgm:prSet>
      <dgm:spPr/>
    </dgm:pt>
    <dgm:pt modelId="{58B84B58-AC10-4B60-BF81-498A7DBF8F95}" type="pres">
      <dgm:prSet presAssocID="{4C66F0BD-884D-4C50-BF1D-42F1C73591C4}" presName="spaceBetweenRectangles" presStyleCnt="0"/>
      <dgm:spPr/>
    </dgm:pt>
    <dgm:pt modelId="{F4A67052-2321-437F-931D-AF86B7073187}" type="pres">
      <dgm:prSet presAssocID="{A49F6E78-81B0-47C5-89E0-5D76754350F7}" presName="parentLin" presStyleCnt="0"/>
      <dgm:spPr/>
    </dgm:pt>
    <dgm:pt modelId="{B67E78BF-FBF6-4D51-A845-3C43864FBC7C}" type="pres">
      <dgm:prSet presAssocID="{A49F6E78-81B0-47C5-89E0-5D76754350F7}" presName="parentLeftMargin" presStyleLbl="node1" presStyleIdx="0" presStyleCnt="3"/>
      <dgm:spPr/>
    </dgm:pt>
    <dgm:pt modelId="{7E5C4576-9B8D-4016-8F61-83BC9B63B808}" type="pres">
      <dgm:prSet presAssocID="{A49F6E78-81B0-47C5-89E0-5D76754350F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B764CA1-FE12-433B-8F57-DA44E995C4A9}" type="pres">
      <dgm:prSet presAssocID="{A49F6E78-81B0-47C5-89E0-5D76754350F7}" presName="negativeSpace" presStyleCnt="0"/>
      <dgm:spPr/>
    </dgm:pt>
    <dgm:pt modelId="{8300AC44-4F3E-4807-9041-C97F0E7C7E08}" type="pres">
      <dgm:prSet presAssocID="{A49F6E78-81B0-47C5-89E0-5D76754350F7}" presName="childText" presStyleLbl="conFgAcc1" presStyleIdx="1" presStyleCnt="3">
        <dgm:presLayoutVars>
          <dgm:bulletEnabled val="1"/>
        </dgm:presLayoutVars>
      </dgm:prSet>
      <dgm:spPr/>
    </dgm:pt>
    <dgm:pt modelId="{7E591942-E88E-4EC3-BBDA-AEF38585A4C8}" type="pres">
      <dgm:prSet presAssocID="{B0D95541-5A05-4287-B5FB-11C13D316FDD}" presName="spaceBetweenRectangles" presStyleCnt="0"/>
      <dgm:spPr/>
    </dgm:pt>
    <dgm:pt modelId="{81066D3D-C072-4754-A798-ABBA1F753D1A}" type="pres">
      <dgm:prSet presAssocID="{4583FB53-9036-4D91-9CC6-F461329AC210}" presName="parentLin" presStyleCnt="0"/>
      <dgm:spPr/>
    </dgm:pt>
    <dgm:pt modelId="{10C5E4F0-8168-4726-8E8A-9BA9A4364095}" type="pres">
      <dgm:prSet presAssocID="{4583FB53-9036-4D91-9CC6-F461329AC210}" presName="parentLeftMargin" presStyleLbl="node1" presStyleIdx="1" presStyleCnt="3"/>
      <dgm:spPr/>
    </dgm:pt>
    <dgm:pt modelId="{2E44651A-5080-4536-8ED1-91F829AB4292}" type="pres">
      <dgm:prSet presAssocID="{4583FB53-9036-4D91-9CC6-F461329AC21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C11B11F7-AB00-4E71-A4AC-BE57A221F55A}" type="pres">
      <dgm:prSet presAssocID="{4583FB53-9036-4D91-9CC6-F461329AC210}" presName="negativeSpace" presStyleCnt="0"/>
      <dgm:spPr/>
    </dgm:pt>
    <dgm:pt modelId="{343A332E-C723-4942-BA2A-C634B4FE1690}" type="pres">
      <dgm:prSet presAssocID="{4583FB53-9036-4D91-9CC6-F461329AC210}" presName="childText" presStyleLbl="conFgAcc1" presStyleIdx="2" presStyleCnt="3" custLinFactX="22163" custLinFactY="800000" custLinFactNeighborX="100000" custLinFactNeighborY="863132">
        <dgm:presLayoutVars>
          <dgm:bulletEnabled val="1"/>
        </dgm:presLayoutVars>
      </dgm:prSet>
      <dgm:spPr/>
    </dgm:pt>
  </dgm:ptLst>
  <dgm:cxnLst>
    <dgm:cxn modelId="{9D84E310-1E23-4E32-84A5-A3D9BB346867}" type="presOf" srcId="{4583FB53-9036-4D91-9CC6-F461329AC210}" destId="{2E44651A-5080-4536-8ED1-91F829AB4292}" srcOrd="1" destOrd="0" presId="urn:microsoft.com/office/officeart/2005/8/layout/list1"/>
    <dgm:cxn modelId="{2B0B8724-C788-474B-9024-0FF707B99935}" type="presOf" srcId="{24167F05-662A-4D73-B979-C4D08BDBA26F}" destId="{9D2BF80D-0C22-4EED-B87D-13061879F1F3}" srcOrd="1" destOrd="0" presId="urn:microsoft.com/office/officeart/2005/8/layout/list1"/>
    <dgm:cxn modelId="{34CC3C3D-78E0-4655-9488-0A1CBA494DBB}" srcId="{110B94D9-EE44-4CDC-98B6-957EB9639286}" destId="{A49F6E78-81B0-47C5-89E0-5D76754350F7}" srcOrd="1" destOrd="0" parTransId="{EDE713C1-F496-4D67-96BE-D75709722747}" sibTransId="{B0D95541-5A05-4287-B5FB-11C13D316FDD}"/>
    <dgm:cxn modelId="{E1C37D63-C4D0-454D-A18D-D55744104603}" type="presOf" srcId="{4583FB53-9036-4D91-9CC6-F461329AC210}" destId="{10C5E4F0-8168-4726-8E8A-9BA9A4364095}" srcOrd="0" destOrd="0" presId="urn:microsoft.com/office/officeart/2005/8/layout/list1"/>
    <dgm:cxn modelId="{D6795479-0C93-43D6-8912-8F47465A3768}" srcId="{110B94D9-EE44-4CDC-98B6-957EB9639286}" destId="{24167F05-662A-4D73-B979-C4D08BDBA26F}" srcOrd="0" destOrd="0" parTransId="{05A26472-B372-4F88-8AA4-41721876EF99}" sibTransId="{4C66F0BD-884D-4C50-BF1D-42F1C73591C4}"/>
    <dgm:cxn modelId="{17080786-B8B3-4479-93CF-52867E5ABA91}" srcId="{110B94D9-EE44-4CDC-98B6-957EB9639286}" destId="{4583FB53-9036-4D91-9CC6-F461329AC210}" srcOrd="2" destOrd="0" parTransId="{50CFFA6D-8F77-49C5-A85A-A2E49393A893}" sibTransId="{22B7C9BE-C179-4192-85E7-07676C8409CC}"/>
    <dgm:cxn modelId="{760E2AC4-0BB0-4124-81FA-7F4953BEB44C}" type="presOf" srcId="{24167F05-662A-4D73-B979-C4D08BDBA26F}" destId="{5B07CB2D-28A6-43F5-85C3-95AFCB4635D9}" srcOrd="0" destOrd="0" presId="urn:microsoft.com/office/officeart/2005/8/layout/list1"/>
    <dgm:cxn modelId="{0605DFF5-48DB-4965-9A97-CA5C9D09C5D5}" type="presOf" srcId="{A49F6E78-81B0-47C5-89E0-5D76754350F7}" destId="{7E5C4576-9B8D-4016-8F61-83BC9B63B808}" srcOrd="1" destOrd="0" presId="urn:microsoft.com/office/officeart/2005/8/layout/list1"/>
    <dgm:cxn modelId="{179618FD-F606-4FD5-9D16-E82CA42A0136}" type="presOf" srcId="{A49F6E78-81B0-47C5-89E0-5D76754350F7}" destId="{B67E78BF-FBF6-4D51-A845-3C43864FBC7C}" srcOrd="0" destOrd="0" presId="urn:microsoft.com/office/officeart/2005/8/layout/list1"/>
    <dgm:cxn modelId="{8301E8FD-6D20-43B1-857E-017D2434D65D}" type="presOf" srcId="{110B94D9-EE44-4CDC-98B6-957EB9639286}" destId="{207DD0EF-9B33-47FC-9513-B593CD10BBCD}" srcOrd="0" destOrd="0" presId="urn:microsoft.com/office/officeart/2005/8/layout/list1"/>
    <dgm:cxn modelId="{4197F644-89AA-47E0-BAA1-CAAC9AE08657}" type="presParOf" srcId="{207DD0EF-9B33-47FC-9513-B593CD10BBCD}" destId="{1E2B80F7-C521-4E6E-A457-DC3D39E9018B}" srcOrd="0" destOrd="0" presId="urn:microsoft.com/office/officeart/2005/8/layout/list1"/>
    <dgm:cxn modelId="{F62C7117-0208-4A95-B4F2-30AEC08C29D3}" type="presParOf" srcId="{1E2B80F7-C521-4E6E-A457-DC3D39E9018B}" destId="{5B07CB2D-28A6-43F5-85C3-95AFCB4635D9}" srcOrd="0" destOrd="0" presId="urn:microsoft.com/office/officeart/2005/8/layout/list1"/>
    <dgm:cxn modelId="{D46DC250-61A0-4645-8F61-6B4DB43A264B}" type="presParOf" srcId="{1E2B80F7-C521-4E6E-A457-DC3D39E9018B}" destId="{9D2BF80D-0C22-4EED-B87D-13061879F1F3}" srcOrd="1" destOrd="0" presId="urn:microsoft.com/office/officeart/2005/8/layout/list1"/>
    <dgm:cxn modelId="{A7471BBB-E8B2-4839-9C85-C8556A979E9C}" type="presParOf" srcId="{207DD0EF-9B33-47FC-9513-B593CD10BBCD}" destId="{A3165AAD-4128-43E8-A17B-E0AC6748EE7C}" srcOrd="1" destOrd="0" presId="urn:microsoft.com/office/officeart/2005/8/layout/list1"/>
    <dgm:cxn modelId="{17B0EBF9-92DC-4258-BB79-8F136680372E}" type="presParOf" srcId="{207DD0EF-9B33-47FC-9513-B593CD10BBCD}" destId="{ECC94C69-9BEF-4ECA-A7A8-544AE919CA1C}" srcOrd="2" destOrd="0" presId="urn:microsoft.com/office/officeart/2005/8/layout/list1"/>
    <dgm:cxn modelId="{02A6B841-44BE-4C23-AC18-E8F658F677FF}" type="presParOf" srcId="{207DD0EF-9B33-47FC-9513-B593CD10BBCD}" destId="{58B84B58-AC10-4B60-BF81-498A7DBF8F95}" srcOrd="3" destOrd="0" presId="urn:microsoft.com/office/officeart/2005/8/layout/list1"/>
    <dgm:cxn modelId="{B5B58092-C4BE-43FA-941B-8C7565174C9E}" type="presParOf" srcId="{207DD0EF-9B33-47FC-9513-B593CD10BBCD}" destId="{F4A67052-2321-437F-931D-AF86B7073187}" srcOrd="4" destOrd="0" presId="urn:microsoft.com/office/officeart/2005/8/layout/list1"/>
    <dgm:cxn modelId="{E376E600-9508-4648-AAF3-EDA0D9A90A90}" type="presParOf" srcId="{F4A67052-2321-437F-931D-AF86B7073187}" destId="{B67E78BF-FBF6-4D51-A845-3C43864FBC7C}" srcOrd="0" destOrd="0" presId="urn:microsoft.com/office/officeart/2005/8/layout/list1"/>
    <dgm:cxn modelId="{C62E354C-3C67-49DC-87E0-137A5414541F}" type="presParOf" srcId="{F4A67052-2321-437F-931D-AF86B7073187}" destId="{7E5C4576-9B8D-4016-8F61-83BC9B63B808}" srcOrd="1" destOrd="0" presId="urn:microsoft.com/office/officeart/2005/8/layout/list1"/>
    <dgm:cxn modelId="{24A83A7A-E2F5-4147-BFB9-E033A63DA093}" type="presParOf" srcId="{207DD0EF-9B33-47FC-9513-B593CD10BBCD}" destId="{5B764CA1-FE12-433B-8F57-DA44E995C4A9}" srcOrd="5" destOrd="0" presId="urn:microsoft.com/office/officeart/2005/8/layout/list1"/>
    <dgm:cxn modelId="{D54D4173-AA09-4C2B-AA65-81C69A0812D1}" type="presParOf" srcId="{207DD0EF-9B33-47FC-9513-B593CD10BBCD}" destId="{8300AC44-4F3E-4807-9041-C97F0E7C7E08}" srcOrd="6" destOrd="0" presId="urn:microsoft.com/office/officeart/2005/8/layout/list1"/>
    <dgm:cxn modelId="{2465C651-937F-47DD-B1D0-D194A270ECB1}" type="presParOf" srcId="{207DD0EF-9B33-47FC-9513-B593CD10BBCD}" destId="{7E591942-E88E-4EC3-BBDA-AEF38585A4C8}" srcOrd="7" destOrd="0" presId="urn:microsoft.com/office/officeart/2005/8/layout/list1"/>
    <dgm:cxn modelId="{49CC6E61-0A0E-49EE-95F9-0B67CA37C3C7}" type="presParOf" srcId="{207DD0EF-9B33-47FC-9513-B593CD10BBCD}" destId="{81066D3D-C072-4754-A798-ABBA1F753D1A}" srcOrd="8" destOrd="0" presId="urn:microsoft.com/office/officeart/2005/8/layout/list1"/>
    <dgm:cxn modelId="{7C183068-CA01-4191-80AB-F508DD4B6B0E}" type="presParOf" srcId="{81066D3D-C072-4754-A798-ABBA1F753D1A}" destId="{10C5E4F0-8168-4726-8E8A-9BA9A4364095}" srcOrd="0" destOrd="0" presId="urn:microsoft.com/office/officeart/2005/8/layout/list1"/>
    <dgm:cxn modelId="{CB3844E2-9F18-4401-A778-44747047DC2D}" type="presParOf" srcId="{81066D3D-C072-4754-A798-ABBA1F753D1A}" destId="{2E44651A-5080-4536-8ED1-91F829AB4292}" srcOrd="1" destOrd="0" presId="urn:microsoft.com/office/officeart/2005/8/layout/list1"/>
    <dgm:cxn modelId="{E6475FA7-C544-4ABC-8D8A-D8D00F369DB8}" type="presParOf" srcId="{207DD0EF-9B33-47FC-9513-B593CD10BBCD}" destId="{C11B11F7-AB00-4E71-A4AC-BE57A221F55A}" srcOrd="9" destOrd="0" presId="urn:microsoft.com/office/officeart/2005/8/layout/list1"/>
    <dgm:cxn modelId="{EEC7BDBD-A31C-4454-8516-8739CAD33728}" type="presParOf" srcId="{207DD0EF-9B33-47FC-9513-B593CD10BBCD}" destId="{343A332E-C723-4942-BA2A-C634B4FE169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1B4ED0-56A2-49A3-8962-ECFF815BE895}" type="doc">
      <dgm:prSet loTypeId="urn:diagrams.loki3.com/BracketList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s-SV"/>
        </a:p>
      </dgm:t>
    </dgm:pt>
    <dgm:pt modelId="{1BDEC6F7-08B9-4794-AC3C-C1CEE178E276}">
      <dgm:prSet phldrT="[Text]"/>
      <dgm:spPr/>
      <dgm:t>
        <a:bodyPr/>
        <a:lstStyle/>
        <a:p>
          <a:r>
            <a:rPr lang="en-US" dirty="0"/>
            <a:t>1</a:t>
          </a:r>
          <a:endParaRPr lang="es-SV" dirty="0"/>
        </a:p>
      </dgm:t>
    </dgm:pt>
    <dgm:pt modelId="{01B830F7-8E07-4A9E-ABC7-C63467CECEAC}" type="parTrans" cxnId="{7AF768A2-A7D8-4DD0-BD27-F713CBB09D93}">
      <dgm:prSet/>
      <dgm:spPr/>
      <dgm:t>
        <a:bodyPr/>
        <a:lstStyle/>
        <a:p>
          <a:endParaRPr lang="es-SV"/>
        </a:p>
      </dgm:t>
    </dgm:pt>
    <dgm:pt modelId="{1A3C049C-6511-4A52-B4B7-38EDC23BAD4D}" type="sibTrans" cxnId="{7AF768A2-A7D8-4DD0-BD27-F713CBB09D93}">
      <dgm:prSet/>
      <dgm:spPr/>
      <dgm:t>
        <a:bodyPr/>
        <a:lstStyle/>
        <a:p>
          <a:endParaRPr lang="es-SV"/>
        </a:p>
      </dgm:t>
    </dgm:pt>
    <dgm:pt modelId="{9468C723-4E37-4C2D-B0D2-C7FA831FD216}">
      <dgm:prSet phldrT="[Text]"/>
      <dgm:spPr/>
      <dgm:t>
        <a:bodyPr/>
        <a:lstStyle/>
        <a:p>
          <a:r>
            <a:rPr lang="en-US" dirty="0"/>
            <a:t>1</a:t>
          </a:r>
          <a:endParaRPr lang="es-SV" dirty="0"/>
        </a:p>
      </dgm:t>
    </dgm:pt>
    <dgm:pt modelId="{CED4DC01-2E2C-4501-9381-CC1B378F636A}" type="parTrans" cxnId="{84532D40-8B35-49F4-BCE6-3441962FFD79}">
      <dgm:prSet/>
      <dgm:spPr/>
      <dgm:t>
        <a:bodyPr/>
        <a:lstStyle/>
        <a:p>
          <a:endParaRPr lang="es-SV"/>
        </a:p>
      </dgm:t>
    </dgm:pt>
    <dgm:pt modelId="{2F458BBA-1C8F-4400-BE9D-D2D2F5566C01}" type="sibTrans" cxnId="{84532D40-8B35-49F4-BCE6-3441962FFD79}">
      <dgm:prSet/>
      <dgm:spPr/>
      <dgm:t>
        <a:bodyPr/>
        <a:lstStyle/>
        <a:p>
          <a:endParaRPr lang="es-SV"/>
        </a:p>
      </dgm:t>
    </dgm:pt>
    <dgm:pt modelId="{C52F8BC5-81B4-4451-9222-ECD7EA7D0A27}">
      <dgm:prSet phldrT="[Text]"/>
      <dgm:spPr/>
      <dgm:t>
        <a:bodyPr/>
        <a:lstStyle/>
        <a:p>
          <a:r>
            <a:rPr lang="en-US" dirty="0"/>
            <a:t>2</a:t>
          </a:r>
          <a:endParaRPr lang="es-SV" dirty="0"/>
        </a:p>
      </dgm:t>
    </dgm:pt>
    <dgm:pt modelId="{A8789CF9-5E5C-41D2-B1E5-014C6B42187F}" type="parTrans" cxnId="{0B778475-0865-4430-903A-EF41161AB396}">
      <dgm:prSet/>
      <dgm:spPr/>
      <dgm:t>
        <a:bodyPr/>
        <a:lstStyle/>
        <a:p>
          <a:endParaRPr lang="es-SV"/>
        </a:p>
      </dgm:t>
    </dgm:pt>
    <dgm:pt modelId="{6B44C2A9-78E2-4459-B23C-5CFA60D0126E}" type="sibTrans" cxnId="{0B778475-0865-4430-903A-EF41161AB396}">
      <dgm:prSet/>
      <dgm:spPr/>
      <dgm:t>
        <a:bodyPr/>
        <a:lstStyle/>
        <a:p>
          <a:endParaRPr lang="es-SV"/>
        </a:p>
      </dgm:t>
    </dgm:pt>
    <dgm:pt modelId="{F9BCBE9F-DE67-4AC2-B0D9-A0E83AEAB6BD}">
      <dgm:prSet phldrT="[Text]"/>
      <dgm:spPr/>
      <dgm:t>
        <a:bodyPr/>
        <a:lstStyle/>
        <a:p>
          <a:r>
            <a:rPr lang="en-US" dirty="0"/>
            <a:t>2</a:t>
          </a:r>
          <a:endParaRPr lang="es-SV" dirty="0"/>
        </a:p>
      </dgm:t>
    </dgm:pt>
    <dgm:pt modelId="{830B9893-C8BB-44BB-8008-B221F55C7AEA}" type="parTrans" cxnId="{BB1A21A4-3829-4153-9EB1-E0F26A943519}">
      <dgm:prSet/>
      <dgm:spPr/>
      <dgm:t>
        <a:bodyPr/>
        <a:lstStyle/>
        <a:p>
          <a:endParaRPr lang="es-SV"/>
        </a:p>
      </dgm:t>
    </dgm:pt>
    <dgm:pt modelId="{9A02E588-2F21-4CCC-8D24-8F302D3AFC29}" type="sibTrans" cxnId="{BB1A21A4-3829-4153-9EB1-E0F26A943519}">
      <dgm:prSet/>
      <dgm:spPr/>
      <dgm:t>
        <a:bodyPr/>
        <a:lstStyle/>
        <a:p>
          <a:endParaRPr lang="es-SV"/>
        </a:p>
      </dgm:t>
    </dgm:pt>
    <dgm:pt modelId="{7E2279F3-70BE-4EC0-A923-84C8D7252824}" type="pres">
      <dgm:prSet presAssocID="{911B4ED0-56A2-49A3-8962-ECFF815BE895}" presName="Name0" presStyleCnt="0">
        <dgm:presLayoutVars>
          <dgm:dir/>
          <dgm:animLvl val="lvl"/>
          <dgm:resizeHandles val="exact"/>
        </dgm:presLayoutVars>
      </dgm:prSet>
      <dgm:spPr/>
    </dgm:pt>
    <dgm:pt modelId="{CB087363-FED7-4106-9375-9B7D9B0E7D74}" type="pres">
      <dgm:prSet presAssocID="{1BDEC6F7-08B9-4794-AC3C-C1CEE178E276}" presName="linNode" presStyleCnt="0"/>
      <dgm:spPr/>
    </dgm:pt>
    <dgm:pt modelId="{0E2A4EF4-377E-446B-A718-BE7C94632B49}" type="pres">
      <dgm:prSet presAssocID="{1BDEC6F7-08B9-4794-AC3C-C1CEE178E276}" presName="parTx" presStyleLbl="revTx" presStyleIdx="0" presStyleCnt="2">
        <dgm:presLayoutVars>
          <dgm:chMax val="1"/>
          <dgm:bulletEnabled val="1"/>
        </dgm:presLayoutVars>
      </dgm:prSet>
      <dgm:spPr/>
    </dgm:pt>
    <dgm:pt modelId="{4757ED67-3A31-4A73-835D-A024C05F6490}" type="pres">
      <dgm:prSet presAssocID="{1BDEC6F7-08B9-4794-AC3C-C1CEE178E276}" presName="bracket" presStyleLbl="parChTrans1D1" presStyleIdx="0" presStyleCnt="2"/>
      <dgm:spPr/>
    </dgm:pt>
    <dgm:pt modelId="{517FA0CA-B329-408B-A960-CCAB06FDD479}" type="pres">
      <dgm:prSet presAssocID="{1BDEC6F7-08B9-4794-AC3C-C1CEE178E276}" presName="spH" presStyleCnt="0"/>
      <dgm:spPr/>
    </dgm:pt>
    <dgm:pt modelId="{D6DE9948-3F9C-480E-B586-CB9ED494BF2F}" type="pres">
      <dgm:prSet presAssocID="{1BDEC6F7-08B9-4794-AC3C-C1CEE178E276}" presName="desTx" presStyleLbl="node1" presStyleIdx="0" presStyleCnt="2">
        <dgm:presLayoutVars>
          <dgm:bulletEnabled val="1"/>
        </dgm:presLayoutVars>
      </dgm:prSet>
      <dgm:spPr/>
    </dgm:pt>
    <dgm:pt modelId="{935095D9-6E54-4A6E-B879-3529B1B8F0B4}" type="pres">
      <dgm:prSet presAssocID="{1A3C049C-6511-4A52-B4B7-38EDC23BAD4D}" presName="spV" presStyleCnt="0"/>
      <dgm:spPr/>
    </dgm:pt>
    <dgm:pt modelId="{DAD4B0D1-0939-45BF-A21B-76FFDE58BD6B}" type="pres">
      <dgm:prSet presAssocID="{C52F8BC5-81B4-4451-9222-ECD7EA7D0A27}" presName="linNode" presStyleCnt="0"/>
      <dgm:spPr/>
    </dgm:pt>
    <dgm:pt modelId="{688534E2-86E5-4E05-A7C6-B082B2535AEA}" type="pres">
      <dgm:prSet presAssocID="{C52F8BC5-81B4-4451-9222-ECD7EA7D0A27}" presName="parTx" presStyleLbl="revTx" presStyleIdx="1" presStyleCnt="2">
        <dgm:presLayoutVars>
          <dgm:chMax val="1"/>
          <dgm:bulletEnabled val="1"/>
        </dgm:presLayoutVars>
      </dgm:prSet>
      <dgm:spPr/>
    </dgm:pt>
    <dgm:pt modelId="{2B0EA2A8-B363-4045-89C1-DB41646E5CB6}" type="pres">
      <dgm:prSet presAssocID="{C52F8BC5-81B4-4451-9222-ECD7EA7D0A27}" presName="bracket" presStyleLbl="parChTrans1D1" presStyleIdx="1" presStyleCnt="2"/>
      <dgm:spPr/>
    </dgm:pt>
    <dgm:pt modelId="{CCD76BB6-2607-4D4F-8AEF-59BEF41937B6}" type="pres">
      <dgm:prSet presAssocID="{C52F8BC5-81B4-4451-9222-ECD7EA7D0A27}" presName="spH" presStyleCnt="0"/>
      <dgm:spPr/>
    </dgm:pt>
    <dgm:pt modelId="{EE316860-B6F3-4DDF-A2DC-3E28CC61D84B}" type="pres">
      <dgm:prSet presAssocID="{C52F8BC5-81B4-4451-9222-ECD7EA7D0A27}" presName="desTx" presStyleLbl="node1" presStyleIdx="1" presStyleCnt="2">
        <dgm:presLayoutVars>
          <dgm:bulletEnabled val="1"/>
        </dgm:presLayoutVars>
      </dgm:prSet>
      <dgm:spPr/>
    </dgm:pt>
  </dgm:ptLst>
  <dgm:cxnLst>
    <dgm:cxn modelId="{F147711A-CDE9-4A2D-8809-073538FF5FC0}" type="presOf" srcId="{C52F8BC5-81B4-4451-9222-ECD7EA7D0A27}" destId="{688534E2-86E5-4E05-A7C6-B082B2535AEA}" srcOrd="0" destOrd="0" presId="urn:diagrams.loki3.com/BracketList"/>
    <dgm:cxn modelId="{84532D40-8B35-49F4-BCE6-3441962FFD79}" srcId="{1BDEC6F7-08B9-4794-AC3C-C1CEE178E276}" destId="{9468C723-4E37-4C2D-B0D2-C7FA831FD216}" srcOrd="0" destOrd="0" parTransId="{CED4DC01-2E2C-4501-9381-CC1B378F636A}" sibTransId="{2F458BBA-1C8F-4400-BE9D-D2D2F5566C01}"/>
    <dgm:cxn modelId="{2120C949-9536-4D0A-A00D-BD18A1AE32BD}" type="presOf" srcId="{9468C723-4E37-4C2D-B0D2-C7FA831FD216}" destId="{D6DE9948-3F9C-480E-B586-CB9ED494BF2F}" srcOrd="0" destOrd="0" presId="urn:diagrams.loki3.com/BracketList"/>
    <dgm:cxn modelId="{0B778475-0865-4430-903A-EF41161AB396}" srcId="{911B4ED0-56A2-49A3-8962-ECFF815BE895}" destId="{C52F8BC5-81B4-4451-9222-ECD7EA7D0A27}" srcOrd="1" destOrd="0" parTransId="{A8789CF9-5E5C-41D2-B1E5-014C6B42187F}" sibTransId="{6B44C2A9-78E2-4459-B23C-5CFA60D0126E}"/>
    <dgm:cxn modelId="{7AF768A2-A7D8-4DD0-BD27-F713CBB09D93}" srcId="{911B4ED0-56A2-49A3-8962-ECFF815BE895}" destId="{1BDEC6F7-08B9-4794-AC3C-C1CEE178E276}" srcOrd="0" destOrd="0" parTransId="{01B830F7-8E07-4A9E-ABC7-C63467CECEAC}" sibTransId="{1A3C049C-6511-4A52-B4B7-38EDC23BAD4D}"/>
    <dgm:cxn modelId="{BB1A21A4-3829-4153-9EB1-E0F26A943519}" srcId="{C52F8BC5-81B4-4451-9222-ECD7EA7D0A27}" destId="{F9BCBE9F-DE67-4AC2-B0D9-A0E83AEAB6BD}" srcOrd="0" destOrd="0" parTransId="{830B9893-C8BB-44BB-8008-B221F55C7AEA}" sibTransId="{9A02E588-2F21-4CCC-8D24-8F302D3AFC29}"/>
    <dgm:cxn modelId="{5F41B5B3-17C6-4B15-88BC-CFA0B6720337}" type="presOf" srcId="{1BDEC6F7-08B9-4794-AC3C-C1CEE178E276}" destId="{0E2A4EF4-377E-446B-A718-BE7C94632B49}" srcOrd="0" destOrd="0" presId="urn:diagrams.loki3.com/BracketList"/>
    <dgm:cxn modelId="{82A045CC-8D8A-4A70-A9FE-F16C693D65D8}" type="presOf" srcId="{F9BCBE9F-DE67-4AC2-B0D9-A0E83AEAB6BD}" destId="{EE316860-B6F3-4DDF-A2DC-3E28CC61D84B}" srcOrd="0" destOrd="0" presId="urn:diagrams.loki3.com/BracketList"/>
    <dgm:cxn modelId="{F81547E0-9F55-4AB1-A075-D4E640DB6D43}" type="presOf" srcId="{911B4ED0-56A2-49A3-8962-ECFF815BE895}" destId="{7E2279F3-70BE-4EC0-A923-84C8D7252824}" srcOrd="0" destOrd="0" presId="urn:diagrams.loki3.com/BracketList"/>
    <dgm:cxn modelId="{FC6D9575-1BDE-4492-AD74-858E9A81E672}" type="presParOf" srcId="{7E2279F3-70BE-4EC0-A923-84C8D7252824}" destId="{CB087363-FED7-4106-9375-9B7D9B0E7D74}" srcOrd="0" destOrd="0" presId="urn:diagrams.loki3.com/BracketList"/>
    <dgm:cxn modelId="{C4EBAD5D-E0A6-45E0-9688-85C5D5249FFE}" type="presParOf" srcId="{CB087363-FED7-4106-9375-9B7D9B0E7D74}" destId="{0E2A4EF4-377E-446B-A718-BE7C94632B49}" srcOrd="0" destOrd="0" presId="urn:diagrams.loki3.com/BracketList"/>
    <dgm:cxn modelId="{C1CBD908-0AF3-481C-B993-095DDE4EC192}" type="presParOf" srcId="{CB087363-FED7-4106-9375-9B7D9B0E7D74}" destId="{4757ED67-3A31-4A73-835D-A024C05F6490}" srcOrd="1" destOrd="0" presId="urn:diagrams.loki3.com/BracketList"/>
    <dgm:cxn modelId="{527D1E38-B02E-4A83-8207-C8E5AAC53D4F}" type="presParOf" srcId="{CB087363-FED7-4106-9375-9B7D9B0E7D74}" destId="{517FA0CA-B329-408B-A960-CCAB06FDD479}" srcOrd="2" destOrd="0" presId="urn:diagrams.loki3.com/BracketList"/>
    <dgm:cxn modelId="{8C4881DB-7885-47A4-ADFA-C2E36BE20C78}" type="presParOf" srcId="{CB087363-FED7-4106-9375-9B7D9B0E7D74}" destId="{D6DE9948-3F9C-480E-B586-CB9ED494BF2F}" srcOrd="3" destOrd="0" presId="urn:diagrams.loki3.com/BracketList"/>
    <dgm:cxn modelId="{48B0EA71-D9C3-4790-BB86-8DC0E2E301D2}" type="presParOf" srcId="{7E2279F3-70BE-4EC0-A923-84C8D7252824}" destId="{935095D9-6E54-4A6E-B879-3529B1B8F0B4}" srcOrd="1" destOrd="0" presId="urn:diagrams.loki3.com/BracketList"/>
    <dgm:cxn modelId="{C69F27A5-3F1F-4349-9A58-2ED58AF67BB5}" type="presParOf" srcId="{7E2279F3-70BE-4EC0-A923-84C8D7252824}" destId="{DAD4B0D1-0939-45BF-A21B-76FFDE58BD6B}" srcOrd="2" destOrd="0" presId="urn:diagrams.loki3.com/BracketList"/>
    <dgm:cxn modelId="{D92CE34D-8F9D-4552-8635-AE71CF15E58E}" type="presParOf" srcId="{DAD4B0D1-0939-45BF-A21B-76FFDE58BD6B}" destId="{688534E2-86E5-4E05-A7C6-B082B2535AEA}" srcOrd="0" destOrd="0" presId="urn:diagrams.loki3.com/BracketList"/>
    <dgm:cxn modelId="{9E40F010-2515-46FC-A652-19BD290722CB}" type="presParOf" srcId="{DAD4B0D1-0939-45BF-A21B-76FFDE58BD6B}" destId="{2B0EA2A8-B363-4045-89C1-DB41646E5CB6}" srcOrd="1" destOrd="0" presId="urn:diagrams.loki3.com/BracketList"/>
    <dgm:cxn modelId="{AFCC9448-65C9-4F21-BA11-21F10577F05A}" type="presParOf" srcId="{DAD4B0D1-0939-45BF-A21B-76FFDE58BD6B}" destId="{CCD76BB6-2607-4D4F-8AEF-59BEF41937B6}" srcOrd="2" destOrd="0" presId="urn:diagrams.loki3.com/BracketList"/>
    <dgm:cxn modelId="{3A60B2AB-0E35-4CDE-BA9F-584DC874F8EA}" type="presParOf" srcId="{DAD4B0D1-0939-45BF-A21B-76FFDE58BD6B}" destId="{EE316860-B6F3-4DDF-A2DC-3E28CC61D84B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4ECAA4-7D2C-4019-ABA9-39477C287D67}" type="doc">
      <dgm:prSet loTypeId="urn:microsoft.com/office/officeart/2005/8/layout/matrix3" loCatId="matrix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s-SV"/>
        </a:p>
      </dgm:t>
    </dgm:pt>
    <dgm:pt modelId="{37E55FDE-199C-48F1-AF2E-DD701AE1DE08}">
      <dgm:prSet phldrT="[Text]"/>
      <dgm:spPr/>
      <dgm:t>
        <a:bodyPr/>
        <a:lstStyle/>
        <a:p>
          <a:r>
            <a:rPr lang="en-US" dirty="0"/>
            <a:t>1</a:t>
          </a:r>
          <a:endParaRPr lang="es-SV" dirty="0"/>
        </a:p>
      </dgm:t>
    </dgm:pt>
    <dgm:pt modelId="{F6562DE9-E61C-416E-8F2A-C252DFB3FAC3}" type="parTrans" cxnId="{92A29C7A-0D66-4830-BC0D-4C58CAE647F0}">
      <dgm:prSet/>
      <dgm:spPr/>
      <dgm:t>
        <a:bodyPr/>
        <a:lstStyle/>
        <a:p>
          <a:endParaRPr lang="es-SV"/>
        </a:p>
      </dgm:t>
    </dgm:pt>
    <dgm:pt modelId="{BCA51940-759C-4198-8CC2-124D239218F5}" type="sibTrans" cxnId="{92A29C7A-0D66-4830-BC0D-4C58CAE647F0}">
      <dgm:prSet/>
      <dgm:spPr/>
      <dgm:t>
        <a:bodyPr/>
        <a:lstStyle/>
        <a:p>
          <a:endParaRPr lang="es-SV"/>
        </a:p>
      </dgm:t>
    </dgm:pt>
    <dgm:pt modelId="{16AB39F3-A907-440F-9728-AFC5C99C6663}">
      <dgm:prSet phldrT="[Text]"/>
      <dgm:spPr/>
      <dgm:t>
        <a:bodyPr/>
        <a:lstStyle/>
        <a:p>
          <a:r>
            <a:rPr lang="en-US" dirty="0"/>
            <a:t>2</a:t>
          </a:r>
          <a:endParaRPr lang="es-SV" dirty="0"/>
        </a:p>
      </dgm:t>
    </dgm:pt>
    <dgm:pt modelId="{099FD67D-0390-4DDC-BF5F-81BFD1F011E8}" type="parTrans" cxnId="{69894175-674F-475A-8DA7-455105FCDB60}">
      <dgm:prSet/>
      <dgm:spPr/>
      <dgm:t>
        <a:bodyPr/>
        <a:lstStyle/>
        <a:p>
          <a:endParaRPr lang="es-SV"/>
        </a:p>
      </dgm:t>
    </dgm:pt>
    <dgm:pt modelId="{D71CE40E-CB4A-4E92-932B-BEEEB3A517BA}" type="sibTrans" cxnId="{69894175-674F-475A-8DA7-455105FCDB60}">
      <dgm:prSet/>
      <dgm:spPr/>
      <dgm:t>
        <a:bodyPr/>
        <a:lstStyle/>
        <a:p>
          <a:endParaRPr lang="es-SV"/>
        </a:p>
      </dgm:t>
    </dgm:pt>
    <dgm:pt modelId="{81D39303-7460-4D08-A463-C40D2BD38A92}">
      <dgm:prSet phldrT="[Text]"/>
      <dgm:spPr/>
      <dgm:t>
        <a:bodyPr/>
        <a:lstStyle/>
        <a:p>
          <a:r>
            <a:rPr lang="en-US" dirty="0"/>
            <a:t>3</a:t>
          </a:r>
          <a:endParaRPr lang="es-SV" dirty="0"/>
        </a:p>
      </dgm:t>
    </dgm:pt>
    <dgm:pt modelId="{5CCF2F54-2E49-40E1-AA4C-1B299F9C6358}" type="parTrans" cxnId="{942A11B2-9FB1-4ECD-9BCB-3AD11459FE3B}">
      <dgm:prSet/>
      <dgm:spPr/>
      <dgm:t>
        <a:bodyPr/>
        <a:lstStyle/>
        <a:p>
          <a:endParaRPr lang="es-SV"/>
        </a:p>
      </dgm:t>
    </dgm:pt>
    <dgm:pt modelId="{E177AA59-CC08-4506-90C0-1309DE0B044F}" type="sibTrans" cxnId="{942A11B2-9FB1-4ECD-9BCB-3AD11459FE3B}">
      <dgm:prSet/>
      <dgm:spPr/>
      <dgm:t>
        <a:bodyPr/>
        <a:lstStyle/>
        <a:p>
          <a:endParaRPr lang="es-SV"/>
        </a:p>
      </dgm:t>
    </dgm:pt>
    <dgm:pt modelId="{D60AA2DA-D739-46A6-96E2-8CCAB139D030}">
      <dgm:prSet phldrT="[Text]"/>
      <dgm:spPr/>
      <dgm:t>
        <a:bodyPr/>
        <a:lstStyle/>
        <a:p>
          <a:r>
            <a:rPr lang="en-US" dirty="0"/>
            <a:t>4</a:t>
          </a:r>
          <a:endParaRPr lang="es-SV" dirty="0"/>
        </a:p>
      </dgm:t>
    </dgm:pt>
    <dgm:pt modelId="{9AAD29EF-1D0E-4CEE-93E5-6E15BC682876}" type="parTrans" cxnId="{8093E2DD-51F4-4FC6-BE29-44B968CCBDBD}">
      <dgm:prSet/>
      <dgm:spPr/>
      <dgm:t>
        <a:bodyPr/>
        <a:lstStyle/>
        <a:p>
          <a:endParaRPr lang="es-SV"/>
        </a:p>
      </dgm:t>
    </dgm:pt>
    <dgm:pt modelId="{7DBDABA3-7085-4A65-BBF7-D6F0E1E2F958}" type="sibTrans" cxnId="{8093E2DD-51F4-4FC6-BE29-44B968CCBDBD}">
      <dgm:prSet/>
      <dgm:spPr/>
      <dgm:t>
        <a:bodyPr/>
        <a:lstStyle/>
        <a:p>
          <a:endParaRPr lang="es-SV"/>
        </a:p>
      </dgm:t>
    </dgm:pt>
    <dgm:pt modelId="{7934150C-94A8-48EB-BC58-1D0684C5DC57}" type="pres">
      <dgm:prSet presAssocID="{A14ECAA4-7D2C-4019-ABA9-39477C287D67}" presName="matrix" presStyleCnt="0">
        <dgm:presLayoutVars>
          <dgm:chMax val="1"/>
          <dgm:dir/>
          <dgm:resizeHandles val="exact"/>
        </dgm:presLayoutVars>
      </dgm:prSet>
      <dgm:spPr/>
    </dgm:pt>
    <dgm:pt modelId="{62A53555-0AAE-4BA9-9C92-8CDB5E877395}" type="pres">
      <dgm:prSet presAssocID="{A14ECAA4-7D2C-4019-ABA9-39477C287D67}" presName="diamond" presStyleLbl="bgShp" presStyleIdx="0" presStyleCnt="1"/>
      <dgm:spPr/>
    </dgm:pt>
    <dgm:pt modelId="{978B07D7-0DA1-4490-8A6A-EB2458B568A9}" type="pres">
      <dgm:prSet presAssocID="{A14ECAA4-7D2C-4019-ABA9-39477C287D6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B33D503-07F6-4149-8496-C1BB5FB6783D}" type="pres">
      <dgm:prSet presAssocID="{A14ECAA4-7D2C-4019-ABA9-39477C287D6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3F5EABC-D3CA-4D1A-AF65-1325A8E0E8BC}" type="pres">
      <dgm:prSet presAssocID="{A14ECAA4-7D2C-4019-ABA9-39477C287D6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0421BA5-8671-44CD-A21B-45547007115C}" type="pres">
      <dgm:prSet presAssocID="{A14ECAA4-7D2C-4019-ABA9-39477C287D6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2AB222B-26EC-41DD-A30D-6E01835CC43D}" type="presOf" srcId="{81D39303-7460-4D08-A463-C40D2BD38A92}" destId="{33F5EABC-D3CA-4D1A-AF65-1325A8E0E8BC}" srcOrd="0" destOrd="0" presId="urn:microsoft.com/office/officeart/2005/8/layout/matrix3"/>
    <dgm:cxn modelId="{773E7446-35BE-466B-AA47-431A1E82B410}" type="presOf" srcId="{16AB39F3-A907-440F-9728-AFC5C99C6663}" destId="{6B33D503-07F6-4149-8496-C1BB5FB6783D}" srcOrd="0" destOrd="0" presId="urn:microsoft.com/office/officeart/2005/8/layout/matrix3"/>
    <dgm:cxn modelId="{69894175-674F-475A-8DA7-455105FCDB60}" srcId="{A14ECAA4-7D2C-4019-ABA9-39477C287D67}" destId="{16AB39F3-A907-440F-9728-AFC5C99C6663}" srcOrd="1" destOrd="0" parTransId="{099FD67D-0390-4DDC-BF5F-81BFD1F011E8}" sibTransId="{D71CE40E-CB4A-4E92-932B-BEEEB3A517BA}"/>
    <dgm:cxn modelId="{92A29C7A-0D66-4830-BC0D-4C58CAE647F0}" srcId="{A14ECAA4-7D2C-4019-ABA9-39477C287D67}" destId="{37E55FDE-199C-48F1-AF2E-DD701AE1DE08}" srcOrd="0" destOrd="0" parTransId="{F6562DE9-E61C-416E-8F2A-C252DFB3FAC3}" sibTransId="{BCA51940-759C-4198-8CC2-124D239218F5}"/>
    <dgm:cxn modelId="{80567FA9-BADB-43B3-BC08-94AC127CDD34}" type="presOf" srcId="{D60AA2DA-D739-46A6-96E2-8CCAB139D030}" destId="{C0421BA5-8671-44CD-A21B-45547007115C}" srcOrd="0" destOrd="0" presId="urn:microsoft.com/office/officeart/2005/8/layout/matrix3"/>
    <dgm:cxn modelId="{942A11B2-9FB1-4ECD-9BCB-3AD11459FE3B}" srcId="{A14ECAA4-7D2C-4019-ABA9-39477C287D67}" destId="{81D39303-7460-4D08-A463-C40D2BD38A92}" srcOrd="2" destOrd="0" parTransId="{5CCF2F54-2E49-40E1-AA4C-1B299F9C6358}" sibTransId="{E177AA59-CC08-4506-90C0-1309DE0B044F}"/>
    <dgm:cxn modelId="{A1DEBCBF-9675-4100-A216-A751797532E8}" type="presOf" srcId="{A14ECAA4-7D2C-4019-ABA9-39477C287D67}" destId="{7934150C-94A8-48EB-BC58-1D0684C5DC57}" srcOrd="0" destOrd="0" presId="urn:microsoft.com/office/officeart/2005/8/layout/matrix3"/>
    <dgm:cxn modelId="{8093E2DD-51F4-4FC6-BE29-44B968CCBDBD}" srcId="{A14ECAA4-7D2C-4019-ABA9-39477C287D67}" destId="{D60AA2DA-D739-46A6-96E2-8CCAB139D030}" srcOrd="3" destOrd="0" parTransId="{9AAD29EF-1D0E-4CEE-93E5-6E15BC682876}" sibTransId="{7DBDABA3-7085-4A65-BBF7-D6F0E1E2F958}"/>
    <dgm:cxn modelId="{D79653FF-C8AD-43C7-AE22-B3A99C9118AC}" type="presOf" srcId="{37E55FDE-199C-48F1-AF2E-DD701AE1DE08}" destId="{978B07D7-0DA1-4490-8A6A-EB2458B568A9}" srcOrd="0" destOrd="0" presId="urn:microsoft.com/office/officeart/2005/8/layout/matrix3"/>
    <dgm:cxn modelId="{D26656F8-B57C-4BDC-BA73-9709F0AB47FE}" type="presParOf" srcId="{7934150C-94A8-48EB-BC58-1D0684C5DC57}" destId="{62A53555-0AAE-4BA9-9C92-8CDB5E877395}" srcOrd="0" destOrd="0" presId="urn:microsoft.com/office/officeart/2005/8/layout/matrix3"/>
    <dgm:cxn modelId="{3D166519-1EF5-4263-AA08-5E0275379B69}" type="presParOf" srcId="{7934150C-94A8-48EB-BC58-1D0684C5DC57}" destId="{978B07D7-0DA1-4490-8A6A-EB2458B568A9}" srcOrd="1" destOrd="0" presId="urn:microsoft.com/office/officeart/2005/8/layout/matrix3"/>
    <dgm:cxn modelId="{E4BBD85D-EAAC-4924-A00C-F4371CAD60B7}" type="presParOf" srcId="{7934150C-94A8-48EB-BC58-1D0684C5DC57}" destId="{6B33D503-07F6-4149-8496-C1BB5FB6783D}" srcOrd="2" destOrd="0" presId="urn:microsoft.com/office/officeart/2005/8/layout/matrix3"/>
    <dgm:cxn modelId="{52CD07A1-9BDD-4D65-9C6E-AE421F676DA7}" type="presParOf" srcId="{7934150C-94A8-48EB-BC58-1D0684C5DC57}" destId="{33F5EABC-D3CA-4D1A-AF65-1325A8E0E8BC}" srcOrd="3" destOrd="0" presId="urn:microsoft.com/office/officeart/2005/8/layout/matrix3"/>
    <dgm:cxn modelId="{CCAC39CA-EE90-48BC-92BE-4D7E66F6C104}" type="presParOf" srcId="{7934150C-94A8-48EB-BC58-1D0684C5DC57}" destId="{C0421BA5-8671-44CD-A21B-45547007115C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4AC310D-0CD7-4E38-BB59-02C4B4522F43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B1DB6CD-A789-4967-9DD7-79D54A5D8962}">
      <dgm:prSet/>
      <dgm:spPr/>
      <dgm:t>
        <a:bodyPr/>
        <a:lstStyle/>
        <a:p>
          <a:r>
            <a:rPr lang="en-US" dirty="0"/>
            <a:t>-Scrum Master</a:t>
          </a:r>
        </a:p>
      </dgm:t>
    </dgm:pt>
    <dgm:pt modelId="{8AB19BE0-1797-4B40-9484-756375B3B3FD}" type="parTrans" cxnId="{CA1C7E98-7A85-49FA-8F50-2A178FFD2E31}">
      <dgm:prSet/>
      <dgm:spPr/>
      <dgm:t>
        <a:bodyPr/>
        <a:lstStyle/>
        <a:p>
          <a:endParaRPr lang="en-US"/>
        </a:p>
      </dgm:t>
    </dgm:pt>
    <dgm:pt modelId="{6390B276-B385-4024-AE61-74640030D233}" type="sibTrans" cxnId="{CA1C7E98-7A85-49FA-8F50-2A178FFD2E31}">
      <dgm:prSet/>
      <dgm:spPr/>
      <dgm:t>
        <a:bodyPr/>
        <a:lstStyle/>
        <a:p>
          <a:endParaRPr lang="en-US"/>
        </a:p>
      </dgm:t>
    </dgm:pt>
    <dgm:pt modelId="{AE856C40-94F4-4980-8ED1-2583EFE1A27B}">
      <dgm:prSet/>
      <dgm:spPr/>
      <dgm:t>
        <a:bodyPr/>
        <a:lstStyle/>
        <a:p>
          <a:r>
            <a:rPr lang="en-US" dirty="0"/>
            <a:t>-Product Owner</a:t>
          </a:r>
        </a:p>
      </dgm:t>
    </dgm:pt>
    <dgm:pt modelId="{08E8F57C-8327-4BA1-9077-2700831E4151}" type="parTrans" cxnId="{62F99CAD-FAD4-470B-8BFD-02D156F00A83}">
      <dgm:prSet/>
      <dgm:spPr/>
      <dgm:t>
        <a:bodyPr/>
        <a:lstStyle/>
        <a:p>
          <a:endParaRPr lang="en-US"/>
        </a:p>
      </dgm:t>
    </dgm:pt>
    <dgm:pt modelId="{FF0E005E-0C90-4E76-BD90-9ACD0661EC5D}" type="sibTrans" cxnId="{62F99CAD-FAD4-470B-8BFD-02D156F00A83}">
      <dgm:prSet/>
      <dgm:spPr/>
      <dgm:t>
        <a:bodyPr/>
        <a:lstStyle/>
        <a:p>
          <a:endParaRPr lang="en-US"/>
        </a:p>
      </dgm:t>
    </dgm:pt>
    <dgm:pt modelId="{1B5E2CE5-966C-4F61-88C4-9C6872C27A3D}">
      <dgm:prSet/>
      <dgm:spPr/>
      <dgm:t>
        <a:bodyPr/>
        <a:lstStyle/>
        <a:p>
          <a:r>
            <a:rPr lang="en-US" dirty="0"/>
            <a:t>-</a:t>
          </a:r>
          <a:r>
            <a:rPr lang="es-SV" noProof="0" dirty="0"/>
            <a:t>Equipo</a:t>
          </a:r>
        </a:p>
      </dgm:t>
    </dgm:pt>
    <dgm:pt modelId="{5BFEA32C-CB31-4C93-AD6B-15DB6043C57C}" type="parTrans" cxnId="{6CC3C4B1-D737-4218-BBFE-4D74FC8E5E24}">
      <dgm:prSet/>
      <dgm:spPr/>
      <dgm:t>
        <a:bodyPr/>
        <a:lstStyle/>
        <a:p>
          <a:endParaRPr lang="en-US"/>
        </a:p>
      </dgm:t>
    </dgm:pt>
    <dgm:pt modelId="{524454E9-A5EE-4844-85D4-F461CA2CA384}" type="sibTrans" cxnId="{6CC3C4B1-D737-4218-BBFE-4D74FC8E5E24}">
      <dgm:prSet/>
      <dgm:spPr/>
      <dgm:t>
        <a:bodyPr/>
        <a:lstStyle/>
        <a:p>
          <a:endParaRPr lang="en-US"/>
        </a:p>
      </dgm:t>
    </dgm:pt>
    <dgm:pt modelId="{DB2EF754-EBB2-431A-860E-7B836AF25A95}" type="pres">
      <dgm:prSet presAssocID="{14AC310D-0CD7-4E38-BB59-02C4B4522F43}" presName="linear" presStyleCnt="0">
        <dgm:presLayoutVars>
          <dgm:animLvl val="lvl"/>
          <dgm:resizeHandles val="exact"/>
        </dgm:presLayoutVars>
      </dgm:prSet>
      <dgm:spPr/>
    </dgm:pt>
    <dgm:pt modelId="{9054A593-0D48-42CE-B680-ED2D59DBB9DE}" type="pres">
      <dgm:prSet presAssocID="{BB1DB6CD-A789-4967-9DD7-79D54A5D896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3567CEA-210C-449E-91A4-3E27221A04E3}" type="pres">
      <dgm:prSet presAssocID="{6390B276-B385-4024-AE61-74640030D233}" presName="spacer" presStyleCnt="0"/>
      <dgm:spPr/>
    </dgm:pt>
    <dgm:pt modelId="{82D75405-4D7A-42F4-BD6D-3AEF64B169D4}" type="pres">
      <dgm:prSet presAssocID="{AE856C40-94F4-4980-8ED1-2583EFE1A27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2F763B8-BF3B-4CF7-B8AB-8C0A62A6D24C}" type="pres">
      <dgm:prSet presAssocID="{FF0E005E-0C90-4E76-BD90-9ACD0661EC5D}" presName="spacer" presStyleCnt="0"/>
      <dgm:spPr/>
    </dgm:pt>
    <dgm:pt modelId="{6E648555-43E9-45CA-B657-F6DB06D95CB7}" type="pres">
      <dgm:prSet presAssocID="{1B5E2CE5-966C-4F61-88C4-9C6872C27A3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9659460-B3F6-4E37-932A-9088636ABA5A}" type="presOf" srcId="{14AC310D-0CD7-4E38-BB59-02C4B4522F43}" destId="{DB2EF754-EBB2-431A-860E-7B836AF25A95}" srcOrd="0" destOrd="0" presId="urn:microsoft.com/office/officeart/2005/8/layout/vList2"/>
    <dgm:cxn modelId="{7418F460-9AF3-403E-B921-3182D131E5CF}" type="presOf" srcId="{BB1DB6CD-A789-4967-9DD7-79D54A5D8962}" destId="{9054A593-0D48-42CE-B680-ED2D59DBB9DE}" srcOrd="0" destOrd="0" presId="urn:microsoft.com/office/officeart/2005/8/layout/vList2"/>
    <dgm:cxn modelId="{CA1C7E98-7A85-49FA-8F50-2A178FFD2E31}" srcId="{14AC310D-0CD7-4E38-BB59-02C4B4522F43}" destId="{BB1DB6CD-A789-4967-9DD7-79D54A5D8962}" srcOrd="0" destOrd="0" parTransId="{8AB19BE0-1797-4B40-9484-756375B3B3FD}" sibTransId="{6390B276-B385-4024-AE61-74640030D233}"/>
    <dgm:cxn modelId="{0596D9A3-D991-4FD5-825D-28E3420E2545}" type="presOf" srcId="{1B5E2CE5-966C-4F61-88C4-9C6872C27A3D}" destId="{6E648555-43E9-45CA-B657-F6DB06D95CB7}" srcOrd="0" destOrd="0" presId="urn:microsoft.com/office/officeart/2005/8/layout/vList2"/>
    <dgm:cxn modelId="{BC8D3EAD-E507-4E3F-9AC7-681A5979CD41}" type="presOf" srcId="{AE856C40-94F4-4980-8ED1-2583EFE1A27B}" destId="{82D75405-4D7A-42F4-BD6D-3AEF64B169D4}" srcOrd="0" destOrd="0" presId="urn:microsoft.com/office/officeart/2005/8/layout/vList2"/>
    <dgm:cxn modelId="{62F99CAD-FAD4-470B-8BFD-02D156F00A83}" srcId="{14AC310D-0CD7-4E38-BB59-02C4B4522F43}" destId="{AE856C40-94F4-4980-8ED1-2583EFE1A27B}" srcOrd="1" destOrd="0" parTransId="{08E8F57C-8327-4BA1-9077-2700831E4151}" sibTransId="{FF0E005E-0C90-4E76-BD90-9ACD0661EC5D}"/>
    <dgm:cxn modelId="{6CC3C4B1-D737-4218-BBFE-4D74FC8E5E24}" srcId="{14AC310D-0CD7-4E38-BB59-02C4B4522F43}" destId="{1B5E2CE5-966C-4F61-88C4-9C6872C27A3D}" srcOrd="2" destOrd="0" parTransId="{5BFEA32C-CB31-4C93-AD6B-15DB6043C57C}" sibTransId="{524454E9-A5EE-4844-85D4-F461CA2CA384}"/>
    <dgm:cxn modelId="{F5883F1B-8CE5-4FDF-9504-9B47E04AD91A}" type="presParOf" srcId="{DB2EF754-EBB2-431A-860E-7B836AF25A95}" destId="{9054A593-0D48-42CE-B680-ED2D59DBB9DE}" srcOrd="0" destOrd="0" presId="urn:microsoft.com/office/officeart/2005/8/layout/vList2"/>
    <dgm:cxn modelId="{C2469712-F6EB-4B2C-B9FB-84E7CC58EBFD}" type="presParOf" srcId="{DB2EF754-EBB2-431A-860E-7B836AF25A95}" destId="{93567CEA-210C-449E-91A4-3E27221A04E3}" srcOrd="1" destOrd="0" presId="urn:microsoft.com/office/officeart/2005/8/layout/vList2"/>
    <dgm:cxn modelId="{347D108B-FEAA-4152-B78A-B3C004EA51A3}" type="presParOf" srcId="{DB2EF754-EBB2-431A-860E-7B836AF25A95}" destId="{82D75405-4D7A-42F4-BD6D-3AEF64B169D4}" srcOrd="2" destOrd="0" presId="urn:microsoft.com/office/officeart/2005/8/layout/vList2"/>
    <dgm:cxn modelId="{CEC24F63-7541-4824-A68E-C250593070DE}" type="presParOf" srcId="{DB2EF754-EBB2-431A-860E-7B836AF25A95}" destId="{72F763B8-BF3B-4CF7-B8AB-8C0A62A6D24C}" srcOrd="3" destOrd="0" presId="urn:microsoft.com/office/officeart/2005/8/layout/vList2"/>
    <dgm:cxn modelId="{890ADB44-7484-47DE-B9F8-D11C65F00C6C}" type="presParOf" srcId="{DB2EF754-EBB2-431A-860E-7B836AF25A95}" destId="{6E648555-43E9-45CA-B657-F6DB06D95CB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1D38C9A-049C-4651-A016-64D72350496B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2C3C97E-12FA-4AE8-8BEF-5E3CDBDC32C6}">
      <dgm:prSet/>
      <dgm:spPr/>
      <dgm:t>
        <a:bodyPr/>
        <a:lstStyle/>
        <a:p>
          <a:r>
            <a:rPr lang="en-US"/>
            <a:t>-Product Backlog</a:t>
          </a:r>
        </a:p>
      </dgm:t>
    </dgm:pt>
    <dgm:pt modelId="{C48C508D-D9E5-4EFE-BBF9-D7EC97DC64E0}" type="parTrans" cxnId="{2EE01C7E-F28D-4A2B-97B0-16F761514192}">
      <dgm:prSet/>
      <dgm:spPr/>
      <dgm:t>
        <a:bodyPr/>
        <a:lstStyle/>
        <a:p>
          <a:endParaRPr lang="en-US"/>
        </a:p>
      </dgm:t>
    </dgm:pt>
    <dgm:pt modelId="{51AB73A8-F620-41F6-8A3C-0E6F9562BB06}" type="sibTrans" cxnId="{2EE01C7E-F28D-4A2B-97B0-16F761514192}">
      <dgm:prSet/>
      <dgm:spPr/>
      <dgm:t>
        <a:bodyPr/>
        <a:lstStyle/>
        <a:p>
          <a:endParaRPr lang="en-US"/>
        </a:p>
      </dgm:t>
    </dgm:pt>
    <dgm:pt modelId="{F512E6DE-B1D4-421A-B6C3-3560B75711AE}">
      <dgm:prSet/>
      <dgm:spPr/>
      <dgm:t>
        <a:bodyPr/>
        <a:lstStyle/>
        <a:p>
          <a:r>
            <a:rPr lang="en-US"/>
            <a:t>-Sprint Backlog</a:t>
          </a:r>
        </a:p>
      </dgm:t>
    </dgm:pt>
    <dgm:pt modelId="{C76E17EA-8AD8-4846-AF26-C17D7EAF04BB}" type="parTrans" cxnId="{C55042A1-6DC9-4B63-9B82-01862F56BB87}">
      <dgm:prSet/>
      <dgm:spPr/>
      <dgm:t>
        <a:bodyPr/>
        <a:lstStyle/>
        <a:p>
          <a:endParaRPr lang="en-US"/>
        </a:p>
      </dgm:t>
    </dgm:pt>
    <dgm:pt modelId="{399CC85F-7CE1-472D-8DB1-53699718AECB}" type="sibTrans" cxnId="{C55042A1-6DC9-4B63-9B82-01862F56BB87}">
      <dgm:prSet/>
      <dgm:spPr/>
      <dgm:t>
        <a:bodyPr/>
        <a:lstStyle/>
        <a:p>
          <a:endParaRPr lang="en-US"/>
        </a:p>
      </dgm:t>
    </dgm:pt>
    <dgm:pt modelId="{E667E975-3ECE-43F5-8521-93AE30384468}">
      <dgm:prSet/>
      <dgm:spPr/>
      <dgm:t>
        <a:bodyPr/>
        <a:lstStyle/>
        <a:p>
          <a:r>
            <a:rPr lang="en-US" dirty="0"/>
            <a:t>-</a:t>
          </a:r>
          <a:r>
            <a:rPr lang="es-SV" noProof="0" dirty="0"/>
            <a:t>Entregable</a:t>
          </a:r>
        </a:p>
      </dgm:t>
    </dgm:pt>
    <dgm:pt modelId="{9FCD8CFE-4C24-43B4-8E06-E86A6C9EEDE1}" type="parTrans" cxnId="{A95F31A5-462B-4F6A-AACB-892EB93D8A2A}">
      <dgm:prSet/>
      <dgm:spPr/>
      <dgm:t>
        <a:bodyPr/>
        <a:lstStyle/>
        <a:p>
          <a:endParaRPr lang="en-US"/>
        </a:p>
      </dgm:t>
    </dgm:pt>
    <dgm:pt modelId="{9D5E65C1-9C43-4D12-95EA-FA1AEF6133D8}" type="sibTrans" cxnId="{A95F31A5-462B-4F6A-AACB-892EB93D8A2A}">
      <dgm:prSet/>
      <dgm:spPr/>
      <dgm:t>
        <a:bodyPr/>
        <a:lstStyle/>
        <a:p>
          <a:endParaRPr lang="en-US"/>
        </a:p>
      </dgm:t>
    </dgm:pt>
    <dgm:pt modelId="{97FDC7CA-EFEC-4064-98F9-7C61AA43644B}" type="pres">
      <dgm:prSet presAssocID="{F1D38C9A-049C-4651-A016-64D72350496B}" presName="linear" presStyleCnt="0">
        <dgm:presLayoutVars>
          <dgm:animLvl val="lvl"/>
          <dgm:resizeHandles val="exact"/>
        </dgm:presLayoutVars>
      </dgm:prSet>
      <dgm:spPr/>
    </dgm:pt>
    <dgm:pt modelId="{D019B225-64A5-483E-8DE6-62CD8CBE228C}" type="pres">
      <dgm:prSet presAssocID="{22C3C97E-12FA-4AE8-8BEF-5E3CDBDC32C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29D1FCF-4D1B-4679-A919-BA1963126769}" type="pres">
      <dgm:prSet presAssocID="{51AB73A8-F620-41F6-8A3C-0E6F9562BB06}" presName="spacer" presStyleCnt="0"/>
      <dgm:spPr/>
    </dgm:pt>
    <dgm:pt modelId="{CA040F01-245E-46F8-8425-FB4E78769289}" type="pres">
      <dgm:prSet presAssocID="{F512E6DE-B1D4-421A-B6C3-3560B75711A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5B75F65-C468-4970-A56F-01414E1EC832}" type="pres">
      <dgm:prSet presAssocID="{399CC85F-7CE1-472D-8DB1-53699718AECB}" presName="spacer" presStyleCnt="0"/>
      <dgm:spPr/>
    </dgm:pt>
    <dgm:pt modelId="{3894BC39-E5A5-4C27-BB73-CCF3CE6C86E6}" type="pres">
      <dgm:prSet presAssocID="{E667E975-3ECE-43F5-8521-93AE3038446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467175C-274F-44A4-A0BD-88ED8BE04AC2}" type="presOf" srcId="{F512E6DE-B1D4-421A-B6C3-3560B75711AE}" destId="{CA040F01-245E-46F8-8425-FB4E78769289}" srcOrd="0" destOrd="0" presId="urn:microsoft.com/office/officeart/2005/8/layout/vList2"/>
    <dgm:cxn modelId="{9676836F-983B-4335-9F46-0348830CB127}" type="presOf" srcId="{22C3C97E-12FA-4AE8-8BEF-5E3CDBDC32C6}" destId="{D019B225-64A5-483E-8DE6-62CD8CBE228C}" srcOrd="0" destOrd="0" presId="urn:microsoft.com/office/officeart/2005/8/layout/vList2"/>
    <dgm:cxn modelId="{2EE01C7E-F28D-4A2B-97B0-16F761514192}" srcId="{F1D38C9A-049C-4651-A016-64D72350496B}" destId="{22C3C97E-12FA-4AE8-8BEF-5E3CDBDC32C6}" srcOrd="0" destOrd="0" parTransId="{C48C508D-D9E5-4EFE-BBF9-D7EC97DC64E0}" sibTransId="{51AB73A8-F620-41F6-8A3C-0E6F9562BB06}"/>
    <dgm:cxn modelId="{C55042A1-6DC9-4B63-9B82-01862F56BB87}" srcId="{F1D38C9A-049C-4651-A016-64D72350496B}" destId="{F512E6DE-B1D4-421A-B6C3-3560B75711AE}" srcOrd="1" destOrd="0" parTransId="{C76E17EA-8AD8-4846-AF26-C17D7EAF04BB}" sibTransId="{399CC85F-7CE1-472D-8DB1-53699718AECB}"/>
    <dgm:cxn modelId="{A95F31A5-462B-4F6A-AACB-892EB93D8A2A}" srcId="{F1D38C9A-049C-4651-A016-64D72350496B}" destId="{E667E975-3ECE-43F5-8521-93AE30384468}" srcOrd="2" destOrd="0" parTransId="{9FCD8CFE-4C24-43B4-8E06-E86A6C9EEDE1}" sibTransId="{9D5E65C1-9C43-4D12-95EA-FA1AEF6133D8}"/>
    <dgm:cxn modelId="{8FAD1FAD-3B4C-4D2D-AF25-93C62E51372B}" type="presOf" srcId="{E667E975-3ECE-43F5-8521-93AE30384468}" destId="{3894BC39-E5A5-4C27-BB73-CCF3CE6C86E6}" srcOrd="0" destOrd="0" presId="urn:microsoft.com/office/officeart/2005/8/layout/vList2"/>
    <dgm:cxn modelId="{FAA08CCC-94BC-4820-B866-05C974F988BB}" type="presOf" srcId="{F1D38C9A-049C-4651-A016-64D72350496B}" destId="{97FDC7CA-EFEC-4064-98F9-7C61AA43644B}" srcOrd="0" destOrd="0" presId="urn:microsoft.com/office/officeart/2005/8/layout/vList2"/>
    <dgm:cxn modelId="{CAD1B18E-4926-4C31-BACF-D534EC7EE4CD}" type="presParOf" srcId="{97FDC7CA-EFEC-4064-98F9-7C61AA43644B}" destId="{D019B225-64A5-483E-8DE6-62CD8CBE228C}" srcOrd="0" destOrd="0" presId="urn:microsoft.com/office/officeart/2005/8/layout/vList2"/>
    <dgm:cxn modelId="{B014C3E0-6976-4DDA-8D7D-5A9A6EB9F70B}" type="presParOf" srcId="{97FDC7CA-EFEC-4064-98F9-7C61AA43644B}" destId="{529D1FCF-4D1B-4679-A919-BA1963126769}" srcOrd="1" destOrd="0" presId="urn:microsoft.com/office/officeart/2005/8/layout/vList2"/>
    <dgm:cxn modelId="{65D9EE4F-01C1-435F-8DBB-8DEA11822D92}" type="presParOf" srcId="{97FDC7CA-EFEC-4064-98F9-7C61AA43644B}" destId="{CA040F01-245E-46F8-8425-FB4E78769289}" srcOrd="2" destOrd="0" presId="urn:microsoft.com/office/officeart/2005/8/layout/vList2"/>
    <dgm:cxn modelId="{3128F428-615A-4F11-A2CE-C509AF567BAE}" type="presParOf" srcId="{97FDC7CA-EFEC-4064-98F9-7C61AA43644B}" destId="{45B75F65-C468-4970-A56F-01414E1EC832}" srcOrd="3" destOrd="0" presId="urn:microsoft.com/office/officeart/2005/8/layout/vList2"/>
    <dgm:cxn modelId="{0418E66F-2E9B-407F-9AAB-3FBD8CF4ED5A}" type="presParOf" srcId="{97FDC7CA-EFEC-4064-98F9-7C61AA43644B}" destId="{3894BC39-E5A5-4C27-BB73-CCF3CE6C86E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0E81A75-CF2F-4AAD-B2F9-B8827C2268C4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224553C-A093-41C5-B334-3F5C05EC1B87}">
      <dgm:prSet/>
      <dgm:spPr/>
      <dgm:t>
        <a:bodyPr/>
        <a:lstStyle/>
        <a:p>
          <a:r>
            <a:rPr lang="en-US"/>
            <a:t>-Sprint Planning</a:t>
          </a:r>
        </a:p>
      </dgm:t>
    </dgm:pt>
    <dgm:pt modelId="{DC2CA661-486D-439E-A4D5-3FE528CC5B47}" type="parTrans" cxnId="{9FADE90D-00BA-431B-85BD-14067B50FAA1}">
      <dgm:prSet/>
      <dgm:spPr/>
      <dgm:t>
        <a:bodyPr/>
        <a:lstStyle/>
        <a:p>
          <a:endParaRPr lang="en-US"/>
        </a:p>
      </dgm:t>
    </dgm:pt>
    <dgm:pt modelId="{9E31FE1F-CFD3-4A05-9941-12CE30DBD585}" type="sibTrans" cxnId="{9FADE90D-00BA-431B-85BD-14067B50FAA1}">
      <dgm:prSet/>
      <dgm:spPr/>
      <dgm:t>
        <a:bodyPr/>
        <a:lstStyle/>
        <a:p>
          <a:endParaRPr lang="en-US"/>
        </a:p>
      </dgm:t>
    </dgm:pt>
    <dgm:pt modelId="{6D4160AB-E862-4301-8BF1-40C7F6CAF887}">
      <dgm:prSet/>
      <dgm:spPr/>
      <dgm:t>
        <a:bodyPr/>
        <a:lstStyle/>
        <a:p>
          <a:r>
            <a:rPr lang="en-US"/>
            <a:t>-Daily</a:t>
          </a:r>
        </a:p>
      </dgm:t>
    </dgm:pt>
    <dgm:pt modelId="{96A02840-D159-49E5-936D-51414A403384}" type="parTrans" cxnId="{896EC2A3-5906-4862-9898-39833CE5D0A6}">
      <dgm:prSet/>
      <dgm:spPr/>
      <dgm:t>
        <a:bodyPr/>
        <a:lstStyle/>
        <a:p>
          <a:endParaRPr lang="en-US"/>
        </a:p>
      </dgm:t>
    </dgm:pt>
    <dgm:pt modelId="{21C159F6-6FB2-4C9B-A4F3-D8ADFB95B4B6}" type="sibTrans" cxnId="{896EC2A3-5906-4862-9898-39833CE5D0A6}">
      <dgm:prSet/>
      <dgm:spPr/>
      <dgm:t>
        <a:bodyPr/>
        <a:lstStyle/>
        <a:p>
          <a:endParaRPr lang="en-US"/>
        </a:p>
      </dgm:t>
    </dgm:pt>
    <dgm:pt modelId="{19745D05-BC10-4E58-A8AE-F2322DD5F68E}">
      <dgm:prSet/>
      <dgm:spPr/>
      <dgm:t>
        <a:bodyPr/>
        <a:lstStyle/>
        <a:p>
          <a:r>
            <a:rPr lang="en-US"/>
            <a:t>-Sprint Review</a:t>
          </a:r>
        </a:p>
      </dgm:t>
    </dgm:pt>
    <dgm:pt modelId="{67D85EFC-ECFF-49B2-99C5-C78949AAB2DD}" type="parTrans" cxnId="{36F48F31-1D80-49AE-A86F-9FEC99D8AAD5}">
      <dgm:prSet/>
      <dgm:spPr/>
      <dgm:t>
        <a:bodyPr/>
        <a:lstStyle/>
        <a:p>
          <a:endParaRPr lang="en-US"/>
        </a:p>
      </dgm:t>
    </dgm:pt>
    <dgm:pt modelId="{3C56C107-6193-4A7E-B46B-0BD375A73213}" type="sibTrans" cxnId="{36F48F31-1D80-49AE-A86F-9FEC99D8AAD5}">
      <dgm:prSet/>
      <dgm:spPr/>
      <dgm:t>
        <a:bodyPr/>
        <a:lstStyle/>
        <a:p>
          <a:endParaRPr lang="en-US"/>
        </a:p>
      </dgm:t>
    </dgm:pt>
    <dgm:pt modelId="{FEB41F69-7169-4DB1-B853-9D72BB749D91}">
      <dgm:prSet/>
      <dgm:spPr/>
      <dgm:t>
        <a:bodyPr/>
        <a:lstStyle/>
        <a:p>
          <a:r>
            <a:rPr lang="en-US"/>
            <a:t>-Sprint Retrospective</a:t>
          </a:r>
        </a:p>
      </dgm:t>
    </dgm:pt>
    <dgm:pt modelId="{5EED14B9-95D7-4FE7-B7E0-E5251C5DEC97}" type="parTrans" cxnId="{25AECE93-8F54-4965-8A7E-3A6AC1240A9E}">
      <dgm:prSet/>
      <dgm:spPr/>
      <dgm:t>
        <a:bodyPr/>
        <a:lstStyle/>
        <a:p>
          <a:endParaRPr lang="en-US"/>
        </a:p>
      </dgm:t>
    </dgm:pt>
    <dgm:pt modelId="{8EC993CB-A0C7-4756-80DC-05B6A186ADA7}" type="sibTrans" cxnId="{25AECE93-8F54-4965-8A7E-3A6AC1240A9E}">
      <dgm:prSet/>
      <dgm:spPr/>
      <dgm:t>
        <a:bodyPr/>
        <a:lstStyle/>
        <a:p>
          <a:endParaRPr lang="en-US"/>
        </a:p>
      </dgm:t>
    </dgm:pt>
    <dgm:pt modelId="{D98DF68B-4EB1-44FE-9FB3-347F848D287C}">
      <dgm:prSet/>
      <dgm:spPr/>
      <dgm:t>
        <a:bodyPr/>
        <a:lstStyle/>
        <a:p>
          <a:r>
            <a:rPr lang="en-US"/>
            <a:t>-Sprint</a:t>
          </a:r>
        </a:p>
      </dgm:t>
    </dgm:pt>
    <dgm:pt modelId="{CED06A18-08AD-43AF-A939-A491C6A41920}" type="parTrans" cxnId="{8FB0E41B-C3EA-45F4-8722-87371B74361F}">
      <dgm:prSet/>
      <dgm:spPr/>
      <dgm:t>
        <a:bodyPr/>
        <a:lstStyle/>
        <a:p>
          <a:endParaRPr lang="en-US"/>
        </a:p>
      </dgm:t>
    </dgm:pt>
    <dgm:pt modelId="{70020680-1A9E-495B-820A-7D6F30B91F7D}" type="sibTrans" cxnId="{8FB0E41B-C3EA-45F4-8722-87371B74361F}">
      <dgm:prSet/>
      <dgm:spPr/>
      <dgm:t>
        <a:bodyPr/>
        <a:lstStyle/>
        <a:p>
          <a:endParaRPr lang="en-US"/>
        </a:p>
      </dgm:t>
    </dgm:pt>
    <dgm:pt modelId="{893EC42B-B0F8-470A-945B-35E9F3A885F8}" type="pres">
      <dgm:prSet presAssocID="{F0E81A75-CF2F-4AAD-B2F9-B8827C2268C4}" presName="linear" presStyleCnt="0">
        <dgm:presLayoutVars>
          <dgm:animLvl val="lvl"/>
          <dgm:resizeHandles val="exact"/>
        </dgm:presLayoutVars>
      </dgm:prSet>
      <dgm:spPr/>
    </dgm:pt>
    <dgm:pt modelId="{ED7DF281-2075-4E17-9D36-B01BD7EB03E4}" type="pres">
      <dgm:prSet presAssocID="{1224553C-A093-41C5-B334-3F5C05EC1B8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B335C7B-4919-489D-9A77-D11263486739}" type="pres">
      <dgm:prSet presAssocID="{9E31FE1F-CFD3-4A05-9941-12CE30DBD585}" presName="spacer" presStyleCnt="0"/>
      <dgm:spPr/>
    </dgm:pt>
    <dgm:pt modelId="{30329858-40DA-4D9E-B076-2E29577D2899}" type="pres">
      <dgm:prSet presAssocID="{6D4160AB-E862-4301-8BF1-40C7F6CAF88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9D333FE-4E6D-428F-8B10-581F4FA794BC}" type="pres">
      <dgm:prSet presAssocID="{21C159F6-6FB2-4C9B-A4F3-D8ADFB95B4B6}" presName="spacer" presStyleCnt="0"/>
      <dgm:spPr/>
    </dgm:pt>
    <dgm:pt modelId="{5325BF56-D5B8-405D-B239-C7F93ECF5FDD}" type="pres">
      <dgm:prSet presAssocID="{19745D05-BC10-4E58-A8AE-F2322DD5F68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86CC172-62D1-458B-9C16-CDBE0BCA0321}" type="pres">
      <dgm:prSet presAssocID="{3C56C107-6193-4A7E-B46B-0BD375A73213}" presName="spacer" presStyleCnt="0"/>
      <dgm:spPr/>
    </dgm:pt>
    <dgm:pt modelId="{82AC6EB8-3511-4EA3-AAB5-3FBDC91F8CEE}" type="pres">
      <dgm:prSet presAssocID="{FEB41F69-7169-4DB1-B853-9D72BB749D9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C70406E-2BCA-4644-B746-6A9B880A7948}" type="pres">
      <dgm:prSet presAssocID="{8EC993CB-A0C7-4756-80DC-05B6A186ADA7}" presName="spacer" presStyleCnt="0"/>
      <dgm:spPr/>
    </dgm:pt>
    <dgm:pt modelId="{C7F14E25-6833-49BF-9E6C-095183034EDC}" type="pres">
      <dgm:prSet presAssocID="{D98DF68B-4EB1-44FE-9FB3-347F848D287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9FADE90D-00BA-431B-85BD-14067B50FAA1}" srcId="{F0E81A75-CF2F-4AAD-B2F9-B8827C2268C4}" destId="{1224553C-A093-41C5-B334-3F5C05EC1B87}" srcOrd="0" destOrd="0" parTransId="{DC2CA661-486D-439E-A4D5-3FE528CC5B47}" sibTransId="{9E31FE1F-CFD3-4A05-9941-12CE30DBD585}"/>
    <dgm:cxn modelId="{CCBE7611-09EA-4EF9-B299-FC14541714E0}" type="presOf" srcId="{1224553C-A093-41C5-B334-3F5C05EC1B87}" destId="{ED7DF281-2075-4E17-9D36-B01BD7EB03E4}" srcOrd="0" destOrd="0" presId="urn:microsoft.com/office/officeart/2005/8/layout/vList2"/>
    <dgm:cxn modelId="{8FB0E41B-C3EA-45F4-8722-87371B74361F}" srcId="{F0E81A75-CF2F-4AAD-B2F9-B8827C2268C4}" destId="{D98DF68B-4EB1-44FE-9FB3-347F848D287C}" srcOrd="4" destOrd="0" parTransId="{CED06A18-08AD-43AF-A939-A491C6A41920}" sibTransId="{70020680-1A9E-495B-820A-7D6F30B91F7D}"/>
    <dgm:cxn modelId="{36F48F31-1D80-49AE-A86F-9FEC99D8AAD5}" srcId="{F0E81A75-CF2F-4AAD-B2F9-B8827C2268C4}" destId="{19745D05-BC10-4E58-A8AE-F2322DD5F68E}" srcOrd="2" destOrd="0" parTransId="{67D85EFC-ECFF-49B2-99C5-C78949AAB2DD}" sibTransId="{3C56C107-6193-4A7E-B46B-0BD375A73213}"/>
    <dgm:cxn modelId="{C3840950-5A3A-4046-A213-590E228AC659}" type="presOf" srcId="{6D4160AB-E862-4301-8BF1-40C7F6CAF887}" destId="{30329858-40DA-4D9E-B076-2E29577D2899}" srcOrd="0" destOrd="0" presId="urn:microsoft.com/office/officeart/2005/8/layout/vList2"/>
    <dgm:cxn modelId="{9374FF77-E1F4-4392-A1EC-491279C093E5}" type="presOf" srcId="{19745D05-BC10-4E58-A8AE-F2322DD5F68E}" destId="{5325BF56-D5B8-405D-B239-C7F93ECF5FDD}" srcOrd="0" destOrd="0" presId="urn:microsoft.com/office/officeart/2005/8/layout/vList2"/>
    <dgm:cxn modelId="{CD8A8F8C-B084-4795-9BD5-1031F80473F2}" type="presOf" srcId="{F0E81A75-CF2F-4AAD-B2F9-B8827C2268C4}" destId="{893EC42B-B0F8-470A-945B-35E9F3A885F8}" srcOrd="0" destOrd="0" presId="urn:microsoft.com/office/officeart/2005/8/layout/vList2"/>
    <dgm:cxn modelId="{25AECE93-8F54-4965-8A7E-3A6AC1240A9E}" srcId="{F0E81A75-CF2F-4AAD-B2F9-B8827C2268C4}" destId="{FEB41F69-7169-4DB1-B853-9D72BB749D91}" srcOrd="3" destOrd="0" parTransId="{5EED14B9-95D7-4FE7-B7E0-E5251C5DEC97}" sibTransId="{8EC993CB-A0C7-4756-80DC-05B6A186ADA7}"/>
    <dgm:cxn modelId="{896EC2A3-5906-4862-9898-39833CE5D0A6}" srcId="{F0E81A75-CF2F-4AAD-B2F9-B8827C2268C4}" destId="{6D4160AB-E862-4301-8BF1-40C7F6CAF887}" srcOrd="1" destOrd="0" parTransId="{96A02840-D159-49E5-936D-51414A403384}" sibTransId="{21C159F6-6FB2-4C9B-A4F3-D8ADFB95B4B6}"/>
    <dgm:cxn modelId="{29670CCE-0A24-4300-B178-3867BFA34CD9}" type="presOf" srcId="{FEB41F69-7169-4DB1-B853-9D72BB749D91}" destId="{82AC6EB8-3511-4EA3-AAB5-3FBDC91F8CEE}" srcOrd="0" destOrd="0" presId="urn:microsoft.com/office/officeart/2005/8/layout/vList2"/>
    <dgm:cxn modelId="{572265DD-7715-4DE5-A124-3A460A8FF6F1}" type="presOf" srcId="{D98DF68B-4EB1-44FE-9FB3-347F848D287C}" destId="{C7F14E25-6833-49BF-9E6C-095183034EDC}" srcOrd="0" destOrd="0" presId="urn:microsoft.com/office/officeart/2005/8/layout/vList2"/>
    <dgm:cxn modelId="{36474E6D-887A-4B36-BE02-A27DBF7F7377}" type="presParOf" srcId="{893EC42B-B0F8-470A-945B-35E9F3A885F8}" destId="{ED7DF281-2075-4E17-9D36-B01BD7EB03E4}" srcOrd="0" destOrd="0" presId="urn:microsoft.com/office/officeart/2005/8/layout/vList2"/>
    <dgm:cxn modelId="{8757A241-C4D9-44D9-99FF-5F90A9FFFC5E}" type="presParOf" srcId="{893EC42B-B0F8-470A-945B-35E9F3A885F8}" destId="{BB335C7B-4919-489D-9A77-D11263486739}" srcOrd="1" destOrd="0" presId="urn:microsoft.com/office/officeart/2005/8/layout/vList2"/>
    <dgm:cxn modelId="{56265C2E-DFD9-4130-9A81-DA9B0B4C441E}" type="presParOf" srcId="{893EC42B-B0F8-470A-945B-35E9F3A885F8}" destId="{30329858-40DA-4D9E-B076-2E29577D2899}" srcOrd="2" destOrd="0" presId="urn:microsoft.com/office/officeart/2005/8/layout/vList2"/>
    <dgm:cxn modelId="{225905BE-F68B-4A88-8B2F-E3F52521D92C}" type="presParOf" srcId="{893EC42B-B0F8-470A-945B-35E9F3A885F8}" destId="{99D333FE-4E6D-428F-8B10-581F4FA794BC}" srcOrd="3" destOrd="0" presId="urn:microsoft.com/office/officeart/2005/8/layout/vList2"/>
    <dgm:cxn modelId="{689F22BD-BAF2-4A0A-970F-40644CDE850A}" type="presParOf" srcId="{893EC42B-B0F8-470A-945B-35E9F3A885F8}" destId="{5325BF56-D5B8-405D-B239-C7F93ECF5FDD}" srcOrd="4" destOrd="0" presId="urn:microsoft.com/office/officeart/2005/8/layout/vList2"/>
    <dgm:cxn modelId="{103EE0B7-1169-403A-AEE3-0E30EABF67D3}" type="presParOf" srcId="{893EC42B-B0F8-470A-945B-35E9F3A885F8}" destId="{C86CC172-62D1-458B-9C16-CDBE0BCA0321}" srcOrd="5" destOrd="0" presId="urn:microsoft.com/office/officeart/2005/8/layout/vList2"/>
    <dgm:cxn modelId="{32007D53-4AAD-4982-A0FF-787EA1650914}" type="presParOf" srcId="{893EC42B-B0F8-470A-945B-35E9F3A885F8}" destId="{82AC6EB8-3511-4EA3-AAB5-3FBDC91F8CEE}" srcOrd="6" destOrd="0" presId="urn:microsoft.com/office/officeart/2005/8/layout/vList2"/>
    <dgm:cxn modelId="{5C5F04E8-C364-4ABB-BE2E-FA1B19B5B3E9}" type="presParOf" srcId="{893EC42B-B0F8-470A-945B-35E9F3A885F8}" destId="{DC70406E-2BCA-4644-B746-6A9B880A7948}" srcOrd="7" destOrd="0" presId="urn:microsoft.com/office/officeart/2005/8/layout/vList2"/>
    <dgm:cxn modelId="{D8BD6B9A-7926-4FE1-A000-D23BB5C77725}" type="presParOf" srcId="{893EC42B-B0F8-470A-945B-35E9F3A885F8}" destId="{C7F14E25-6833-49BF-9E6C-095183034ED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4C69-9BEF-4ECA-A7A8-544AE919CA1C}">
      <dsp:nvSpPr>
        <dsp:cNvPr id="0" name=""/>
        <dsp:cNvSpPr/>
      </dsp:nvSpPr>
      <dsp:spPr>
        <a:xfrm>
          <a:off x="0" y="136472"/>
          <a:ext cx="1400884" cy="1512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2BF80D-0C22-4EED-B87D-13061879F1F3}">
      <dsp:nvSpPr>
        <dsp:cNvPr id="0" name=""/>
        <dsp:cNvSpPr/>
      </dsp:nvSpPr>
      <dsp:spPr>
        <a:xfrm>
          <a:off x="70044" y="47912"/>
          <a:ext cx="980618" cy="1771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65" tIns="0" rIns="37065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1</a:t>
          </a:r>
          <a:endParaRPr lang="es-SV" sz="600" kern="1200" dirty="0"/>
        </a:p>
      </dsp:txBody>
      <dsp:txXfrm>
        <a:off x="78690" y="56558"/>
        <a:ext cx="963326" cy="159828"/>
      </dsp:txXfrm>
    </dsp:sp>
    <dsp:sp modelId="{8300AC44-4F3E-4807-9041-C97F0E7C7E08}">
      <dsp:nvSpPr>
        <dsp:cNvPr id="0" name=""/>
        <dsp:cNvSpPr/>
      </dsp:nvSpPr>
      <dsp:spPr>
        <a:xfrm>
          <a:off x="0" y="408632"/>
          <a:ext cx="1400884" cy="1512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5C4576-9B8D-4016-8F61-83BC9B63B808}">
      <dsp:nvSpPr>
        <dsp:cNvPr id="0" name=""/>
        <dsp:cNvSpPr/>
      </dsp:nvSpPr>
      <dsp:spPr>
        <a:xfrm>
          <a:off x="70044" y="320072"/>
          <a:ext cx="980618" cy="1771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65" tIns="0" rIns="37065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2</a:t>
          </a:r>
          <a:endParaRPr lang="es-SV" sz="600" kern="1200" dirty="0"/>
        </a:p>
      </dsp:txBody>
      <dsp:txXfrm>
        <a:off x="78690" y="328718"/>
        <a:ext cx="963326" cy="159828"/>
      </dsp:txXfrm>
    </dsp:sp>
    <dsp:sp modelId="{343A332E-C723-4942-BA2A-C634B4FE1690}">
      <dsp:nvSpPr>
        <dsp:cNvPr id="0" name=""/>
        <dsp:cNvSpPr/>
      </dsp:nvSpPr>
      <dsp:spPr>
        <a:xfrm>
          <a:off x="0" y="728705"/>
          <a:ext cx="1400884" cy="1512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44651A-5080-4536-8ED1-91F829AB4292}">
      <dsp:nvSpPr>
        <dsp:cNvPr id="0" name=""/>
        <dsp:cNvSpPr/>
      </dsp:nvSpPr>
      <dsp:spPr>
        <a:xfrm>
          <a:off x="70044" y="592232"/>
          <a:ext cx="980618" cy="1771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65" tIns="0" rIns="37065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3</a:t>
          </a:r>
          <a:endParaRPr lang="es-SV" sz="600" kern="1200" dirty="0"/>
        </a:p>
      </dsp:txBody>
      <dsp:txXfrm>
        <a:off x="78690" y="600878"/>
        <a:ext cx="963326" cy="1598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2A4EF4-377E-446B-A718-BE7C94632B49}">
      <dsp:nvSpPr>
        <dsp:cNvPr id="0" name=""/>
        <dsp:cNvSpPr/>
      </dsp:nvSpPr>
      <dsp:spPr>
        <a:xfrm>
          <a:off x="1114" y="15596"/>
          <a:ext cx="570057" cy="39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</a:t>
          </a:r>
          <a:endParaRPr lang="es-SV" sz="2000" kern="1200" dirty="0"/>
        </a:p>
      </dsp:txBody>
      <dsp:txXfrm>
        <a:off x="1114" y="15596"/>
        <a:ext cx="570057" cy="396000"/>
      </dsp:txXfrm>
    </dsp:sp>
    <dsp:sp modelId="{4757ED67-3A31-4A73-835D-A024C05F6490}">
      <dsp:nvSpPr>
        <dsp:cNvPr id="0" name=""/>
        <dsp:cNvSpPr/>
      </dsp:nvSpPr>
      <dsp:spPr>
        <a:xfrm>
          <a:off x="571171" y="3221"/>
          <a:ext cx="114011" cy="420750"/>
        </a:xfrm>
        <a:prstGeom prst="leftBrace">
          <a:avLst>
            <a:gd name="adj1" fmla="val 35000"/>
            <a:gd name="adj2" fmla="val 50000"/>
          </a:avLst>
        </a:prstGeom>
        <a:noFill/>
        <a:ln w="19050" cap="rnd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DE9948-3F9C-480E-B586-CB9ED494BF2F}">
      <dsp:nvSpPr>
        <dsp:cNvPr id="0" name=""/>
        <dsp:cNvSpPr/>
      </dsp:nvSpPr>
      <dsp:spPr>
        <a:xfrm>
          <a:off x="730787" y="3221"/>
          <a:ext cx="1550555" cy="4207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1</a:t>
          </a:r>
          <a:endParaRPr lang="es-SV" sz="2000" kern="1200" dirty="0"/>
        </a:p>
      </dsp:txBody>
      <dsp:txXfrm>
        <a:off x="730787" y="3221"/>
        <a:ext cx="1550555" cy="420750"/>
      </dsp:txXfrm>
    </dsp:sp>
    <dsp:sp modelId="{688534E2-86E5-4E05-A7C6-B082B2535AEA}">
      <dsp:nvSpPr>
        <dsp:cNvPr id="0" name=""/>
        <dsp:cNvSpPr/>
      </dsp:nvSpPr>
      <dsp:spPr>
        <a:xfrm>
          <a:off x="1114" y="508347"/>
          <a:ext cx="570057" cy="39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2</a:t>
          </a:r>
          <a:endParaRPr lang="es-SV" sz="2000" kern="1200" dirty="0"/>
        </a:p>
      </dsp:txBody>
      <dsp:txXfrm>
        <a:off x="1114" y="508347"/>
        <a:ext cx="570057" cy="396000"/>
      </dsp:txXfrm>
    </dsp:sp>
    <dsp:sp modelId="{2B0EA2A8-B363-4045-89C1-DB41646E5CB6}">
      <dsp:nvSpPr>
        <dsp:cNvPr id="0" name=""/>
        <dsp:cNvSpPr/>
      </dsp:nvSpPr>
      <dsp:spPr>
        <a:xfrm>
          <a:off x="571171" y="495972"/>
          <a:ext cx="114011" cy="420750"/>
        </a:xfrm>
        <a:prstGeom prst="leftBrace">
          <a:avLst>
            <a:gd name="adj1" fmla="val 35000"/>
            <a:gd name="adj2" fmla="val 50000"/>
          </a:avLst>
        </a:prstGeom>
        <a:noFill/>
        <a:ln w="19050" cap="rnd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316860-B6F3-4DDF-A2DC-3E28CC61D84B}">
      <dsp:nvSpPr>
        <dsp:cNvPr id="0" name=""/>
        <dsp:cNvSpPr/>
      </dsp:nvSpPr>
      <dsp:spPr>
        <a:xfrm>
          <a:off x="730787" y="495972"/>
          <a:ext cx="1550555" cy="4207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2</a:t>
          </a:r>
          <a:endParaRPr lang="es-SV" sz="2000" kern="1200" dirty="0"/>
        </a:p>
      </dsp:txBody>
      <dsp:txXfrm>
        <a:off x="730787" y="495972"/>
        <a:ext cx="1550555" cy="4207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A53555-0AAE-4BA9-9C92-8CDB5E877395}">
      <dsp:nvSpPr>
        <dsp:cNvPr id="0" name=""/>
        <dsp:cNvSpPr/>
      </dsp:nvSpPr>
      <dsp:spPr>
        <a:xfrm>
          <a:off x="271525" y="0"/>
          <a:ext cx="1151669" cy="1151669"/>
        </a:xfrm>
        <a:prstGeom prst="diamond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8B07D7-0DA1-4490-8A6A-EB2458B568A9}">
      <dsp:nvSpPr>
        <dsp:cNvPr id="0" name=""/>
        <dsp:cNvSpPr/>
      </dsp:nvSpPr>
      <dsp:spPr>
        <a:xfrm>
          <a:off x="380933" y="109408"/>
          <a:ext cx="449150" cy="44915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1</a:t>
          </a:r>
          <a:endParaRPr lang="es-SV" sz="1900" kern="1200" dirty="0"/>
        </a:p>
      </dsp:txBody>
      <dsp:txXfrm>
        <a:off x="402859" y="131334"/>
        <a:ext cx="405298" cy="405298"/>
      </dsp:txXfrm>
    </dsp:sp>
    <dsp:sp modelId="{6B33D503-07F6-4149-8496-C1BB5FB6783D}">
      <dsp:nvSpPr>
        <dsp:cNvPr id="0" name=""/>
        <dsp:cNvSpPr/>
      </dsp:nvSpPr>
      <dsp:spPr>
        <a:xfrm>
          <a:off x="864634" y="109408"/>
          <a:ext cx="449150" cy="44915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2</a:t>
          </a:r>
          <a:endParaRPr lang="es-SV" sz="1900" kern="1200" dirty="0"/>
        </a:p>
      </dsp:txBody>
      <dsp:txXfrm>
        <a:off x="886560" y="131334"/>
        <a:ext cx="405298" cy="405298"/>
      </dsp:txXfrm>
    </dsp:sp>
    <dsp:sp modelId="{33F5EABC-D3CA-4D1A-AF65-1325A8E0E8BC}">
      <dsp:nvSpPr>
        <dsp:cNvPr id="0" name=""/>
        <dsp:cNvSpPr/>
      </dsp:nvSpPr>
      <dsp:spPr>
        <a:xfrm>
          <a:off x="380933" y="593109"/>
          <a:ext cx="449150" cy="44915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3</a:t>
          </a:r>
          <a:endParaRPr lang="es-SV" sz="1900" kern="1200" dirty="0"/>
        </a:p>
      </dsp:txBody>
      <dsp:txXfrm>
        <a:off x="402859" y="615035"/>
        <a:ext cx="405298" cy="405298"/>
      </dsp:txXfrm>
    </dsp:sp>
    <dsp:sp modelId="{C0421BA5-8671-44CD-A21B-45547007115C}">
      <dsp:nvSpPr>
        <dsp:cNvPr id="0" name=""/>
        <dsp:cNvSpPr/>
      </dsp:nvSpPr>
      <dsp:spPr>
        <a:xfrm>
          <a:off x="864634" y="593109"/>
          <a:ext cx="449150" cy="44915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4</a:t>
          </a:r>
          <a:endParaRPr lang="es-SV" sz="1900" kern="1200" dirty="0"/>
        </a:p>
      </dsp:txBody>
      <dsp:txXfrm>
        <a:off x="886560" y="615035"/>
        <a:ext cx="405298" cy="4052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54A593-0D48-42CE-B680-ED2D59DBB9DE}">
      <dsp:nvSpPr>
        <dsp:cNvPr id="0" name=""/>
        <dsp:cNvSpPr/>
      </dsp:nvSpPr>
      <dsp:spPr>
        <a:xfrm>
          <a:off x="0" y="18854"/>
          <a:ext cx="6692813" cy="14742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 dirty="0"/>
            <a:t>-Scrum Master</a:t>
          </a:r>
        </a:p>
      </dsp:txBody>
      <dsp:txXfrm>
        <a:off x="71965" y="90819"/>
        <a:ext cx="6548883" cy="1330270"/>
      </dsp:txXfrm>
    </dsp:sp>
    <dsp:sp modelId="{82D75405-4D7A-42F4-BD6D-3AEF64B169D4}">
      <dsp:nvSpPr>
        <dsp:cNvPr id="0" name=""/>
        <dsp:cNvSpPr/>
      </dsp:nvSpPr>
      <dsp:spPr>
        <a:xfrm>
          <a:off x="0" y="1674494"/>
          <a:ext cx="6692813" cy="1474200"/>
        </a:xfrm>
        <a:prstGeom prst="roundRect">
          <a:avLst/>
        </a:prstGeom>
        <a:gradFill rotWithShape="0">
          <a:gsLst>
            <a:gs pos="0">
              <a:schemeClr val="accent2">
                <a:hueOff val="-1356225"/>
                <a:satOff val="-828"/>
                <a:lumOff val="3235"/>
                <a:alphaOff val="0"/>
                <a:tint val="96000"/>
                <a:lumMod val="100000"/>
              </a:schemeClr>
            </a:gs>
            <a:gs pos="78000">
              <a:schemeClr val="accent2">
                <a:hueOff val="-1356225"/>
                <a:satOff val="-828"/>
                <a:lumOff val="3235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 dirty="0"/>
            <a:t>-Product Owner</a:t>
          </a:r>
        </a:p>
      </dsp:txBody>
      <dsp:txXfrm>
        <a:off x="71965" y="1746459"/>
        <a:ext cx="6548883" cy="1330270"/>
      </dsp:txXfrm>
    </dsp:sp>
    <dsp:sp modelId="{6E648555-43E9-45CA-B657-F6DB06D95CB7}">
      <dsp:nvSpPr>
        <dsp:cNvPr id="0" name=""/>
        <dsp:cNvSpPr/>
      </dsp:nvSpPr>
      <dsp:spPr>
        <a:xfrm>
          <a:off x="0" y="3330135"/>
          <a:ext cx="6692813" cy="1474200"/>
        </a:xfrm>
        <a:prstGeom prst="roundRect">
          <a:avLst/>
        </a:prstGeom>
        <a:gradFill rotWithShape="0">
          <a:gsLst>
            <a:gs pos="0">
              <a:schemeClr val="accent2">
                <a:hueOff val="-2712450"/>
                <a:satOff val="-1656"/>
                <a:lumOff val="6471"/>
                <a:alphaOff val="0"/>
                <a:tint val="96000"/>
                <a:lumMod val="100000"/>
              </a:schemeClr>
            </a:gs>
            <a:gs pos="78000">
              <a:schemeClr val="accent2">
                <a:hueOff val="-2712450"/>
                <a:satOff val="-1656"/>
                <a:lumOff val="6471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 dirty="0"/>
            <a:t>-</a:t>
          </a:r>
          <a:r>
            <a:rPr lang="es-SV" sz="6300" kern="1200" noProof="0" dirty="0"/>
            <a:t>Equipo</a:t>
          </a:r>
        </a:p>
      </dsp:txBody>
      <dsp:txXfrm>
        <a:off x="71965" y="3402100"/>
        <a:ext cx="6548883" cy="133027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19B225-64A5-483E-8DE6-62CD8CBE228C}">
      <dsp:nvSpPr>
        <dsp:cNvPr id="0" name=""/>
        <dsp:cNvSpPr/>
      </dsp:nvSpPr>
      <dsp:spPr>
        <a:xfrm>
          <a:off x="0" y="56834"/>
          <a:ext cx="6692813" cy="145079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/>
            <a:t>-Product Backlog</a:t>
          </a:r>
        </a:p>
      </dsp:txBody>
      <dsp:txXfrm>
        <a:off x="70822" y="127656"/>
        <a:ext cx="6551169" cy="1309155"/>
      </dsp:txXfrm>
    </dsp:sp>
    <dsp:sp modelId="{CA040F01-245E-46F8-8425-FB4E78769289}">
      <dsp:nvSpPr>
        <dsp:cNvPr id="0" name=""/>
        <dsp:cNvSpPr/>
      </dsp:nvSpPr>
      <dsp:spPr>
        <a:xfrm>
          <a:off x="0" y="1686195"/>
          <a:ext cx="6692813" cy="1450799"/>
        </a:xfrm>
        <a:prstGeom prst="roundRect">
          <a:avLst/>
        </a:prstGeom>
        <a:gradFill rotWithShape="0">
          <a:gsLst>
            <a:gs pos="0">
              <a:schemeClr val="accent2">
                <a:hueOff val="-1356225"/>
                <a:satOff val="-828"/>
                <a:lumOff val="3235"/>
                <a:alphaOff val="0"/>
                <a:tint val="96000"/>
                <a:lumMod val="100000"/>
              </a:schemeClr>
            </a:gs>
            <a:gs pos="78000">
              <a:schemeClr val="accent2">
                <a:hueOff val="-1356225"/>
                <a:satOff val="-828"/>
                <a:lumOff val="3235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/>
            <a:t>-Sprint Backlog</a:t>
          </a:r>
        </a:p>
      </dsp:txBody>
      <dsp:txXfrm>
        <a:off x="70822" y="1757017"/>
        <a:ext cx="6551169" cy="1309155"/>
      </dsp:txXfrm>
    </dsp:sp>
    <dsp:sp modelId="{3894BC39-E5A5-4C27-BB73-CCF3CE6C86E6}">
      <dsp:nvSpPr>
        <dsp:cNvPr id="0" name=""/>
        <dsp:cNvSpPr/>
      </dsp:nvSpPr>
      <dsp:spPr>
        <a:xfrm>
          <a:off x="0" y="3315555"/>
          <a:ext cx="6692813" cy="1450799"/>
        </a:xfrm>
        <a:prstGeom prst="roundRect">
          <a:avLst/>
        </a:prstGeom>
        <a:gradFill rotWithShape="0">
          <a:gsLst>
            <a:gs pos="0">
              <a:schemeClr val="accent2">
                <a:hueOff val="-2712450"/>
                <a:satOff val="-1656"/>
                <a:lumOff val="6471"/>
                <a:alphaOff val="0"/>
                <a:tint val="96000"/>
                <a:lumMod val="100000"/>
              </a:schemeClr>
            </a:gs>
            <a:gs pos="78000">
              <a:schemeClr val="accent2">
                <a:hueOff val="-2712450"/>
                <a:satOff val="-1656"/>
                <a:lumOff val="6471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 dirty="0"/>
            <a:t>-</a:t>
          </a:r>
          <a:r>
            <a:rPr lang="es-SV" sz="6200" kern="1200" noProof="0" dirty="0"/>
            <a:t>Entregable</a:t>
          </a:r>
        </a:p>
      </dsp:txBody>
      <dsp:txXfrm>
        <a:off x="70822" y="3386377"/>
        <a:ext cx="6551169" cy="130915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DF281-2075-4E17-9D36-B01BD7EB03E4}">
      <dsp:nvSpPr>
        <dsp:cNvPr id="0" name=""/>
        <dsp:cNvSpPr/>
      </dsp:nvSpPr>
      <dsp:spPr>
        <a:xfrm>
          <a:off x="0" y="33974"/>
          <a:ext cx="6692813" cy="8658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-Sprint Planning</a:t>
          </a:r>
        </a:p>
      </dsp:txBody>
      <dsp:txXfrm>
        <a:off x="42265" y="76239"/>
        <a:ext cx="6608283" cy="781270"/>
      </dsp:txXfrm>
    </dsp:sp>
    <dsp:sp modelId="{30329858-40DA-4D9E-B076-2E29577D2899}">
      <dsp:nvSpPr>
        <dsp:cNvPr id="0" name=""/>
        <dsp:cNvSpPr/>
      </dsp:nvSpPr>
      <dsp:spPr>
        <a:xfrm>
          <a:off x="0" y="1006335"/>
          <a:ext cx="6692813" cy="865800"/>
        </a:xfrm>
        <a:prstGeom prst="roundRect">
          <a:avLst/>
        </a:prstGeom>
        <a:gradFill rotWithShape="0">
          <a:gsLst>
            <a:gs pos="0">
              <a:schemeClr val="accent2">
                <a:hueOff val="-678113"/>
                <a:satOff val="-414"/>
                <a:lumOff val="1618"/>
                <a:alphaOff val="0"/>
                <a:tint val="96000"/>
                <a:lumMod val="100000"/>
              </a:schemeClr>
            </a:gs>
            <a:gs pos="78000">
              <a:schemeClr val="accent2">
                <a:hueOff val="-678113"/>
                <a:satOff val="-414"/>
                <a:lumOff val="1618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-Daily</a:t>
          </a:r>
        </a:p>
      </dsp:txBody>
      <dsp:txXfrm>
        <a:off x="42265" y="1048600"/>
        <a:ext cx="6608283" cy="781270"/>
      </dsp:txXfrm>
    </dsp:sp>
    <dsp:sp modelId="{5325BF56-D5B8-405D-B239-C7F93ECF5FDD}">
      <dsp:nvSpPr>
        <dsp:cNvPr id="0" name=""/>
        <dsp:cNvSpPr/>
      </dsp:nvSpPr>
      <dsp:spPr>
        <a:xfrm>
          <a:off x="0" y="1978695"/>
          <a:ext cx="6692813" cy="865800"/>
        </a:xfrm>
        <a:prstGeom prst="roundRect">
          <a:avLst/>
        </a:prstGeom>
        <a:gradFill rotWithShape="0">
          <a:gsLst>
            <a:gs pos="0">
              <a:schemeClr val="accent2">
                <a:hueOff val="-1356225"/>
                <a:satOff val="-828"/>
                <a:lumOff val="3235"/>
                <a:alphaOff val="0"/>
                <a:tint val="96000"/>
                <a:lumMod val="100000"/>
              </a:schemeClr>
            </a:gs>
            <a:gs pos="78000">
              <a:schemeClr val="accent2">
                <a:hueOff val="-1356225"/>
                <a:satOff val="-828"/>
                <a:lumOff val="3235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-Sprint Review</a:t>
          </a:r>
        </a:p>
      </dsp:txBody>
      <dsp:txXfrm>
        <a:off x="42265" y="2020960"/>
        <a:ext cx="6608283" cy="781270"/>
      </dsp:txXfrm>
    </dsp:sp>
    <dsp:sp modelId="{82AC6EB8-3511-4EA3-AAB5-3FBDC91F8CEE}">
      <dsp:nvSpPr>
        <dsp:cNvPr id="0" name=""/>
        <dsp:cNvSpPr/>
      </dsp:nvSpPr>
      <dsp:spPr>
        <a:xfrm>
          <a:off x="0" y="2951055"/>
          <a:ext cx="6692813" cy="865800"/>
        </a:xfrm>
        <a:prstGeom prst="roundRect">
          <a:avLst/>
        </a:prstGeom>
        <a:gradFill rotWithShape="0">
          <a:gsLst>
            <a:gs pos="0">
              <a:schemeClr val="accent2">
                <a:hueOff val="-2034338"/>
                <a:satOff val="-1242"/>
                <a:lumOff val="4853"/>
                <a:alphaOff val="0"/>
                <a:tint val="96000"/>
                <a:lumMod val="100000"/>
              </a:schemeClr>
            </a:gs>
            <a:gs pos="78000">
              <a:schemeClr val="accent2">
                <a:hueOff val="-2034338"/>
                <a:satOff val="-1242"/>
                <a:lumOff val="4853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-Sprint Retrospective</a:t>
          </a:r>
        </a:p>
      </dsp:txBody>
      <dsp:txXfrm>
        <a:off x="42265" y="2993320"/>
        <a:ext cx="6608283" cy="781270"/>
      </dsp:txXfrm>
    </dsp:sp>
    <dsp:sp modelId="{C7F14E25-6833-49BF-9E6C-095183034EDC}">
      <dsp:nvSpPr>
        <dsp:cNvPr id="0" name=""/>
        <dsp:cNvSpPr/>
      </dsp:nvSpPr>
      <dsp:spPr>
        <a:xfrm>
          <a:off x="0" y="3923415"/>
          <a:ext cx="6692813" cy="865800"/>
        </a:xfrm>
        <a:prstGeom prst="roundRect">
          <a:avLst/>
        </a:prstGeom>
        <a:gradFill rotWithShape="0">
          <a:gsLst>
            <a:gs pos="0">
              <a:schemeClr val="accent2">
                <a:hueOff val="-2712450"/>
                <a:satOff val="-1656"/>
                <a:lumOff val="6471"/>
                <a:alphaOff val="0"/>
                <a:tint val="96000"/>
                <a:lumMod val="100000"/>
              </a:schemeClr>
            </a:gs>
            <a:gs pos="78000">
              <a:schemeClr val="accent2">
                <a:hueOff val="-2712450"/>
                <a:satOff val="-1656"/>
                <a:lumOff val="6471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-Sprint</a:t>
          </a:r>
        </a:p>
      </dsp:txBody>
      <dsp:txXfrm>
        <a:off x="42265" y="3965680"/>
        <a:ext cx="6608283" cy="7812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SV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6E11C8-8927-4520-877C-0AFFC50F5286}" type="datetimeFigureOut">
              <a:rPr lang="es-SV" smtClean="0"/>
              <a:t>23/2/2020</a:t>
            </a:fld>
            <a:endParaRPr lang="es-SV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SV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SV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SV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E71E15-63AC-4DB7-B87B-5D8F1733F9E2}" type="slidenum">
              <a:rPr lang="es-SV" smtClean="0"/>
              <a:t>‹#›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448738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29fe3cb26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29fe3cb26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661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29fe3cb26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29fe3cb26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79604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29fe3cb26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29fe3cb26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64969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29fe3cb26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29fe3cb26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3195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29fe3cb26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29fe3cb26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1168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29fe3cb26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29fe3cb26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6" name="Google Shape;406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4" name="Google Shape;434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29fe3cb26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29fe3cb26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676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29fe3cb26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29fe3cb26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8891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29fe3cb26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29fe3cb26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8196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29fe3cb26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29fe3cb26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828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29fe3cb26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29fe3cb26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094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29fe3cb26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29fe3cb26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8654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29fe3cb26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29fe3cb26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911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2/23/2020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4231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39194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2/23/2020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  <p:sldLayoutId id="2147483669" r:id="rId17"/>
    <p:sldLayoutId id="2147483670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diagramDrawing" Target="../diagrams/drawing1.xml"/><Relationship Id="rId18" Type="http://schemas.microsoft.com/office/2007/relationships/diagramDrawing" Target="../diagrams/drawing2.xml"/><Relationship Id="rId3" Type="http://schemas.openxmlformats.org/officeDocument/2006/relationships/image" Target="../media/image2.jpg"/><Relationship Id="rId21" Type="http://schemas.openxmlformats.org/officeDocument/2006/relationships/diagramQuickStyle" Target="../diagrams/quickStyle3.xml"/><Relationship Id="rId7" Type="http://schemas.openxmlformats.org/officeDocument/2006/relationships/image" Target="../media/image6.jpg"/><Relationship Id="rId12" Type="http://schemas.openxmlformats.org/officeDocument/2006/relationships/diagramColors" Target="../diagrams/colors1.xml"/><Relationship Id="rId17" Type="http://schemas.openxmlformats.org/officeDocument/2006/relationships/diagramColors" Target="../diagrams/colors2.xml"/><Relationship Id="rId2" Type="http://schemas.openxmlformats.org/officeDocument/2006/relationships/notesSlide" Target="../notesSlides/notesSlide1.xml"/><Relationship Id="rId16" Type="http://schemas.openxmlformats.org/officeDocument/2006/relationships/diagramQuickStyle" Target="../diagrams/quickStyle2.xml"/><Relationship Id="rId20" Type="http://schemas.openxmlformats.org/officeDocument/2006/relationships/diagramLayout" Target="../diagrams/layout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4.jpg"/><Relationship Id="rId15" Type="http://schemas.openxmlformats.org/officeDocument/2006/relationships/diagramLayout" Target="../diagrams/layout2.xml"/><Relationship Id="rId23" Type="http://schemas.microsoft.com/office/2007/relationships/diagramDrawing" Target="../diagrams/drawing3.xml"/><Relationship Id="rId10" Type="http://schemas.openxmlformats.org/officeDocument/2006/relationships/diagramLayout" Target="../diagrams/layout1.xml"/><Relationship Id="rId19" Type="http://schemas.openxmlformats.org/officeDocument/2006/relationships/diagramData" Target="../diagrams/data3.xml"/><Relationship Id="rId4" Type="http://schemas.openxmlformats.org/officeDocument/2006/relationships/image" Target="../media/image3.jpg"/><Relationship Id="rId9" Type="http://schemas.openxmlformats.org/officeDocument/2006/relationships/diagramData" Target="../diagrams/data1.xml"/><Relationship Id="rId14" Type="http://schemas.openxmlformats.org/officeDocument/2006/relationships/diagramData" Target="../diagrams/data2.xml"/><Relationship Id="rId22" Type="http://schemas.openxmlformats.org/officeDocument/2006/relationships/diagramColors" Target="../diagrams/colors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51A67-F514-4190-BC66-5038E97D51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8626" y="2404534"/>
            <a:ext cx="9037983" cy="1646302"/>
          </a:xfrm>
        </p:spPr>
        <p:txBody>
          <a:bodyPr/>
          <a:lstStyle/>
          <a:p>
            <a:r>
              <a:rPr lang="en-US" dirty="0"/>
              <a:t>Git: </a:t>
            </a:r>
            <a:r>
              <a:rPr lang="es-SV" dirty="0"/>
              <a:t>Fundamentos</a:t>
            </a:r>
            <a:r>
              <a:rPr lang="en-US" dirty="0"/>
              <a:t> para un </a:t>
            </a:r>
            <a:r>
              <a:rPr lang="es-SV" dirty="0"/>
              <a:t>sobrevivir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923DEC-9E66-47E9-9D05-A9FA717397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238568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6280969-F024-466D-A1DB-4F848C51D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63FDD802-E6D8-4979-A1B9-BA705AE4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BDE509DD-4B76-45F0-8144-02F1D7E1AE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Rectangle 23">
              <a:extLst>
                <a:ext uri="{FF2B5EF4-FFF2-40B4-BE49-F238E27FC236}">
                  <a16:creationId xmlns:a16="http://schemas.microsoft.com/office/drawing/2014/main" id="{FEAEFD53-0220-48B1-9EA8-3EAE151E8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4" name="Rectangle 25">
              <a:extLst>
                <a:ext uri="{FF2B5EF4-FFF2-40B4-BE49-F238E27FC236}">
                  <a16:creationId xmlns:a16="http://schemas.microsoft.com/office/drawing/2014/main" id="{92E7FABD-916D-4FF9-B5F3-44E53AFD3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5" name="Isosceles Triangle 150">
              <a:extLst>
                <a:ext uri="{FF2B5EF4-FFF2-40B4-BE49-F238E27FC236}">
                  <a16:creationId xmlns:a16="http://schemas.microsoft.com/office/drawing/2014/main" id="{826F9772-AEFE-4C6D-82B6-1207069B8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7" name="Rectangle 27">
              <a:extLst>
                <a:ext uri="{FF2B5EF4-FFF2-40B4-BE49-F238E27FC236}">
                  <a16:creationId xmlns:a16="http://schemas.microsoft.com/office/drawing/2014/main" id="{ACFBF3A9-B76A-4B4B-B6D7-CA4651F5C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9" name="Rectangle 28">
              <a:extLst>
                <a:ext uri="{FF2B5EF4-FFF2-40B4-BE49-F238E27FC236}">
                  <a16:creationId xmlns:a16="http://schemas.microsoft.com/office/drawing/2014/main" id="{BF0FAA0A-B682-4A83-BDD8-BCE0AB41C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1" name="Rectangle 29">
              <a:extLst>
                <a:ext uri="{FF2B5EF4-FFF2-40B4-BE49-F238E27FC236}">
                  <a16:creationId xmlns:a16="http://schemas.microsoft.com/office/drawing/2014/main" id="{7874A013-E5E2-4AE1-8E93-029A2B41E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3" name="Isosceles Triangle 154">
              <a:extLst>
                <a:ext uri="{FF2B5EF4-FFF2-40B4-BE49-F238E27FC236}">
                  <a16:creationId xmlns:a16="http://schemas.microsoft.com/office/drawing/2014/main" id="{4355329E-E608-4F7A-B4EF-8FEF07D75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5" name="Isosceles Triangle 155">
              <a:extLst>
                <a:ext uri="{FF2B5EF4-FFF2-40B4-BE49-F238E27FC236}">
                  <a16:creationId xmlns:a16="http://schemas.microsoft.com/office/drawing/2014/main" id="{53D9BFDF-B250-44FF-9BD7-C204EFBF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58" name="Rectangle 157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2" name="Isosceles Triangle 161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0" name="Google Shape;140;p28"/>
          <p:cNvSpPr txBox="1"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3600" dirty="0">
                <a:solidFill>
                  <a:schemeClr val="bg1"/>
                </a:solidFill>
              </a:rPr>
              <a:t>Merge – </a:t>
            </a:r>
            <a:r>
              <a:rPr lang="es-SV" sz="3600" dirty="0">
                <a:solidFill>
                  <a:schemeClr val="bg1"/>
                </a:solidFill>
              </a:rPr>
              <a:t>uniendo dos realidades</a:t>
            </a:r>
          </a:p>
        </p:txBody>
      </p:sp>
      <p:sp>
        <p:nvSpPr>
          <p:cNvPr id="141" name="Google Shape;141;p28"/>
          <p:cNvSpPr txBox="1">
            <a:spLocks noGrp="1"/>
          </p:cNvSpPr>
          <p:nvPr>
            <p:ph type="body" idx="1"/>
          </p:nvPr>
        </p:nvSpPr>
        <p:spPr>
          <a:xfrm>
            <a:off x="673754" y="2160590"/>
            <a:ext cx="3973943" cy="3440110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228594" indent="-228594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s-SV" dirty="0">
                <a:solidFill>
                  <a:schemeClr val="bg1"/>
                </a:solidFill>
              </a:rPr>
              <a:t>Se usa para unir cambios de una Branch a otra</a:t>
            </a:r>
          </a:p>
          <a:p>
            <a:pPr marL="228594" indent="-228594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s-SV" dirty="0">
                <a:solidFill>
                  <a:schemeClr val="bg1"/>
                </a:solidFill>
              </a:rPr>
              <a:t>Se tienen que resolver conflictos en caso de que existan</a:t>
            </a:r>
          </a:p>
          <a:p>
            <a:pPr marL="228594" indent="-228594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s-SV" dirty="0">
                <a:solidFill>
                  <a:schemeClr val="bg1"/>
                </a:solidFill>
              </a:rPr>
              <a:t>Un cambio hecho por un </a:t>
            </a:r>
            <a:r>
              <a:rPr lang="es-SV" dirty="0" err="1">
                <a:solidFill>
                  <a:schemeClr val="bg1"/>
                </a:solidFill>
              </a:rPr>
              <a:t>merge</a:t>
            </a:r>
            <a:r>
              <a:rPr lang="es-SV" dirty="0">
                <a:solidFill>
                  <a:schemeClr val="bg1"/>
                </a:solidFill>
              </a:rPr>
              <a:t> tendrá dos padres al que hará referencia</a:t>
            </a:r>
          </a:p>
          <a:p>
            <a:pPr marL="228594" indent="-228594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s-SV" dirty="0">
                <a:solidFill>
                  <a:schemeClr val="bg1"/>
                </a:solidFill>
              </a:rPr>
              <a:t>Comando recomendado:</a:t>
            </a:r>
          </a:p>
          <a:p>
            <a:pPr marL="838179" lvl="1" indent="-228594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s-SV" dirty="0">
                <a:solidFill>
                  <a:schemeClr val="bg1"/>
                </a:solidFill>
              </a:rPr>
              <a:t>Git </a:t>
            </a:r>
            <a:r>
              <a:rPr lang="es-SV" dirty="0" err="1">
                <a:solidFill>
                  <a:schemeClr val="bg1"/>
                </a:solidFill>
              </a:rPr>
              <a:t>merge</a:t>
            </a:r>
            <a:r>
              <a:rPr lang="es-SV" dirty="0">
                <a:solidFill>
                  <a:schemeClr val="bg1"/>
                </a:solidFill>
              </a:rPr>
              <a:t> </a:t>
            </a:r>
            <a:r>
              <a:rPr lang="es-SV" dirty="0" err="1">
                <a:solidFill>
                  <a:schemeClr val="bg1"/>
                </a:solidFill>
              </a:rPr>
              <a:t>NombreDeBranch</a:t>
            </a:r>
            <a:endParaRPr lang="es-SV" dirty="0">
              <a:solidFill>
                <a:schemeClr val="bg1"/>
              </a:solidFill>
            </a:endParaRPr>
          </a:p>
        </p:txBody>
      </p:sp>
      <p:pic>
        <p:nvPicPr>
          <p:cNvPr id="4" name="Picture 3" descr="A picture containing toy&#10;&#10;Description automatically generated">
            <a:extLst>
              <a:ext uri="{FF2B5EF4-FFF2-40B4-BE49-F238E27FC236}">
                <a16:creationId xmlns:a16="http://schemas.microsoft.com/office/drawing/2014/main" id="{56423B90-347F-4B2A-B93D-4FD00B2BC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680382"/>
            <a:ext cx="5143500" cy="3484720"/>
          </a:xfrm>
          <a:prstGeom prst="rect">
            <a:avLst/>
          </a:prstGeom>
        </p:spPr>
      </p:pic>
      <p:sp>
        <p:nvSpPr>
          <p:cNvPr id="166" name="Isosceles Triangle 163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513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DED95D-B35C-478B-BCA7-C6F702A85C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6" t="17010" r="19346" b="7056"/>
          <a:stretch/>
        </p:blipFill>
        <p:spPr>
          <a:xfrm>
            <a:off x="618977" y="422030"/>
            <a:ext cx="8607490" cy="550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23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6582886-877C-4AEC-A77F-8055EB9A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171A838D-27EA-485C-9A80-DCE624AB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59F313-A1BB-425E-9626-2BD43CAC6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9ABF76A-A1AE-44BB-9ECB-D55D2FE29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5B6D2EC4-82D3-43B8-82D6-028CB4345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20034CE-71F9-4E0F-94D8-99335CB85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926C6C0-16F7-4CDC-B481-2D19B2F3B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042CE423-CE6E-4EE9-91F2-3E40EFB40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99BB4BD-31D7-434C-A6DB-E2CF3ACF6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23D406B8-656A-4D8B-91D0-BF4202C86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83F4BFB6-D6B8-446C-8E17-3D54DCA9F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D27E52-F094-424E-8D63-83B8DE53D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136" y="1020871"/>
            <a:ext cx="6960759" cy="28496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Gracias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202447-4DCC-4C2C-BA9F-6A43C146C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56386" y="3962088"/>
            <a:ext cx="6203795" cy="118610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95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47CDE17-06F4-4FCE-8BFE-AD89EACB7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4A64534B-C7D9-476B-876D-0A9259D50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27E124-CDC8-4D04-848D-E43E18F42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Rectangle 23">
              <a:extLst>
                <a:ext uri="{FF2B5EF4-FFF2-40B4-BE49-F238E27FC236}">
                  <a16:creationId xmlns:a16="http://schemas.microsoft.com/office/drawing/2014/main" id="{A768FF94-39B1-44FB-9670-D6F5007FB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0" name="Rectangle 25">
              <a:extLst>
                <a:ext uri="{FF2B5EF4-FFF2-40B4-BE49-F238E27FC236}">
                  <a16:creationId xmlns:a16="http://schemas.microsoft.com/office/drawing/2014/main" id="{FCE6337A-0F72-4D0B-81DA-748DC80AB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1" name="Isosceles Triangle 120">
              <a:extLst>
                <a:ext uri="{FF2B5EF4-FFF2-40B4-BE49-F238E27FC236}">
                  <a16:creationId xmlns:a16="http://schemas.microsoft.com/office/drawing/2014/main" id="{2972CF86-A510-4E29-8CED-C0612D080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2" name="Rectangle 27">
              <a:extLst>
                <a:ext uri="{FF2B5EF4-FFF2-40B4-BE49-F238E27FC236}">
                  <a16:creationId xmlns:a16="http://schemas.microsoft.com/office/drawing/2014/main" id="{51B0A8D9-B28B-4CE3-8AB6-6633ADD997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3" name="Rectangle 28">
              <a:extLst>
                <a:ext uri="{FF2B5EF4-FFF2-40B4-BE49-F238E27FC236}">
                  <a16:creationId xmlns:a16="http://schemas.microsoft.com/office/drawing/2014/main" id="{525DA9CC-B1B1-4F33-9ED2-89012EA5B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4" name="Rectangle 29">
              <a:extLst>
                <a:ext uri="{FF2B5EF4-FFF2-40B4-BE49-F238E27FC236}">
                  <a16:creationId xmlns:a16="http://schemas.microsoft.com/office/drawing/2014/main" id="{6AE546F2-92C0-4C9C-BF28-052A7D0A3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5" name="Isosceles Triangle 124">
              <a:extLst>
                <a:ext uri="{FF2B5EF4-FFF2-40B4-BE49-F238E27FC236}">
                  <a16:creationId xmlns:a16="http://schemas.microsoft.com/office/drawing/2014/main" id="{1111385C-91E7-44E8-AAE5-019E48D76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6" name="Isosceles Triangle 125">
              <a:extLst>
                <a:ext uri="{FF2B5EF4-FFF2-40B4-BE49-F238E27FC236}">
                  <a16:creationId xmlns:a16="http://schemas.microsoft.com/office/drawing/2014/main" id="{54455A30-C651-4002-BE70-2A0F05BA3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CB5AA8A5-25CC-4295-892F-367FCDAF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9DD65AA-8280-4962-92F3-DF1CB5334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9068" y="-8467"/>
            <a:ext cx="4766733" cy="6866467"/>
            <a:chOff x="7425267" y="-8467"/>
            <a:chExt cx="4766733" cy="6866467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8942788-FC6D-44C2-BFC1-6F064710D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1093AC6-E5C2-4894-A520-5BE11049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Rectangle 23">
              <a:extLst>
                <a:ext uri="{FF2B5EF4-FFF2-40B4-BE49-F238E27FC236}">
                  <a16:creationId xmlns:a16="http://schemas.microsoft.com/office/drawing/2014/main" id="{F2EF9281-EAD8-4973-938C-52DECCD0F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4" name="Rectangle 25">
              <a:extLst>
                <a:ext uri="{FF2B5EF4-FFF2-40B4-BE49-F238E27FC236}">
                  <a16:creationId xmlns:a16="http://schemas.microsoft.com/office/drawing/2014/main" id="{F4D52681-7A79-4750-8E02-7C30DBAFE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5" name="Isosceles Triangle 134">
              <a:extLst>
                <a:ext uri="{FF2B5EF4-FFF2-40B4-BE49-F238E27FC236}">
                  <a16:creationId xmlns:a16="http://schemas.microsoft.com/office/drawing/2014/main" id="{F132E88E-8003-49D3-88BD-E18DF696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6" name="Rectangle 27">
              <a:extLst>
                <a:ext uri="{FF2B5EF4-FFF2-40B4-BE49-F238E27FC236}">
                  <a16:creationId xmlns:a16="http://schemas.microsoft.com/office/drawing/2014/main" id="{8C986A99-157C-40D0-97AD-371B6F55E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7" name="Rectangle 28">
              <a:extLst>
                <a:ext uri="{FF2B5EF4-FFF2-40B4-BE49-F238E27FC236}">
                  <a16:creationId xmlns:a16="http://schemas.microsoft.com/office/drawing/2014/main" id="{264123D5-6D32-4F54-BAD5-43A5BAF6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8" name="Rectangle 29">
              <a:extLst>
                <a:ext uri="{FF2B5EF4-FFF2-40B4-BE49-F238E27FC236}">
                  <a16:creationId xmlns:a16="http://schemas.microsoft.com/office/drawing/2014/main" id="{5FCA8C06-6A3E-4C39-9EF2-117987331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9" name="Isosceles Triangle 138">
              <a:extLst>
                <a:ext uri="{FF2B5EF4-FFF2-40B4-BE49-F238E27FC236}">
                  <a16:creationId xmlns:a16="http://schemas.microsoft.com/office/drawing/2014/main" id="{3F93416A-6C44-4D77-A94A-DEBC035EA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08" name="Google Shape;108;p23"/>
          <p:cNvSpPr txBox="1"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spcBef>
                <a:spcPct val="0"/>
              </a:spcBef>
            </a:pP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Roles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4C6BC13-FB1E-48CC-B421-3D0603972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2625" y="0"/>
            <a:ext cx="64493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11" name="Google Shape;109;p23">
            <a:extLst>
              <a:ext uri="{FF2B5EF4-FFF2-40B4-BE49-F238E27FC236}">
                <a16:creationId xmlns:a16="http://schemas.microsoft.com/office/drawing/2014/main" id="{0DD0190B-A961-44CE-BCC1-BDCB19FA2E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1223706"/>
              </p:ext>
            </p:extLst>
          </p:nvPr>
        </p:nvGraphicFramePr>
        <p:xfrm>
          <a:off x="4852543" y="944564"/>
          <a:ext cx="6692814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37479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>
            <a:spLocks noGrp="1"/>
          </p:cNvSpPr>
          <p:nvPr>
            <p:ph type="title"/>
          </p:nvPr>
        </p:nvSpPr>
        <p:spPr>
          <a:xfrm>
            <a:off x="415599" y="262200"/>
            <a:ext cx="7282372" cy="100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S</a:t>
            </a:r>
            <a:r>
              <a:rPr lang="es-SV" dirty="0" err="1"/>
              <a:t>crum</a:t>
            </a:r>
            <a:r>
              <a:rPr lang="es-SV" dirty="0"/>
              <a:t> Master – Al servicio de todos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39CAFA-954B-4022-B917-CACCB3C576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2" t="17502" r="6631" b="19069"/>
          <a:stretch/>
        </p:blipFill>
        <p:spPr>
          <a:xfrm>
            <a:off x="1068006" y="1693331"/>
            <a:ext cx="3254172" cy="13830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FFD5A8-2EF9-4D07-B486-7EED3609A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876" y="1849273"/>
            <a:ext cx="1383024" cy="13830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272705-CAD9-40F1-AAA3-A3147D5B3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006" y="4472751"/>
            <a:ext cx="1276309" cy="12763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05C0F4-9787-46C7-8A00-6A7A58241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073" y="4786980"/>
            <a:ext cx="962080" cy="9620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A9BCDF-46C8-490F-8926-42D8A50F2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989" y="5631453"/>
            <a:ext cx="962080" cy="9620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23E23B-0822-4C41-9E66-92B8A567B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3703" y="4537889"/>
            <a:ext cx="962080" cy="962080"/>
          </a:xfrm>
          <a:prstGeom prst="rect">
            <a:avLst/>
          </a:prstGeom>
        </p:spPr>
      </p:pic>
      <p:sp>
        <p:nvSpPr>
          <p:cNvPr id="16" name="Google Shape;141;p28">
            <a:extLst>
              <a:ext uri="{FF2B5EF4-FFF2-40B4-BE49-F238E27FC236}">
                <a16:creationId xmlns:a16="http://schemas.microsoft.com/office/drawing/2014/main" id="{44353BA4-CDE9-4A46-B68B-9DEF4A6676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472114" y="1299810"/>
            <a:ext cx="3292463" cy="180655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spcAft>
                <a:spcPts val="2133"/>
              </a:spcAft>
              <a:buNone/>
            </a:pPr>
            <a:r>
              <a:rPr lang="en-US" dirty="0"/>
              <a:t>Product Owner</a:t>
            </a:r>
          </a:p>
          <a:p>
            <a:pPr marL="228594" indent="-228594">
              <a:spcAft>
                <a:spcPts val="2133"/>
              </a:spcAft>
            </a:pPr>
            <a:r>
              <a:rPr lang="es-SV" dirty="0"/>
              <a:t>Gestionar Backlog</a:t>
            </a:r>
          </a:p>
          <a:p>
            <a:pPr marL="228594" indent="-228594">
              <a:spcAft>
                <a:spcPts val="2133"/>
              </a:spcAft>
            </a:pPr>
            <a:r>
              <a:rPr lang="es-SV" dirty="0"/>
              <a:t>Facilitar eventos</a:t>
            </a:r>
          </a:p>
          <a:p>
            <a:pPr marL="228594" indent="-228594">
              <a:spcAft>
                <a:spcPts val="2133"/>
              </a:spcAft>
            </a:pPr>
            <a:r>
              <a:rPr lang="es-SV" dirty="0"/>
              <a:t>Claridad en elementos de PB</a:t>
            </a:r>
          </a:p>
        </p:txBody>
      </p:sp>
      <p:sp>
        <p:nvSpPr>
          <p:cNvPr id="17" name="Google Shape;141;p28">
            <a:extLst>
              <a:ext uri="{FF2B5EF4-FFF2-40B4-BE49-F238E27FC236}">
                <a16:creationId xmlns:a16="http://schemas.microsoft.com/office/drawing/2014/main" id="{38137E9E-7C89-49F6-8527-A4201FD0C379}"/>
              </a:ext>
            </a:extLst>
          </p:cNvPr>
          <p:cNvSpPr txBox="1">
            <a:spLocks/>
          </p:cNvSpPr>
          <p:nvPr/>
        </p:nvSpPr>
        <p:spPr>
          <a:xfrm>
            <a:off x="8899538" y="3942508"/>
            <a:ext cx="3292463" cy="1806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Aft>
                <a:spcPts val="2133"/>
              </a:spcAft>
              <a:buNone/>
            </a:pPr>
            <a:r>
              <a:rPr lang="es-SV" sz="1600" dirty="0"/>
              <a:t>Equipo</a:t>
            </a:r>
          </a:p>
          <a:p>
            <a:pPr marL="228594" indent="-228594">
              <a:spcAft>
                <a:spcPts val="2133"/>
              </a:spcAft>
            </a:pPr>
            <a:r>
              <a:rPr lang="es-SV" sz="1600" dirty="0"/>
              <a:t>Remover distracciones externas</a:t>
            </a:r>
          </a:p>
          <a:p>
            <a:pPr marL="228594" indent="-228594">
              <a:spcAft>
                <a:spcPts val="2133"/>
              </a:spcAft>
            </a:pPr>
            <a:r>
              <a:rPr lang="es-SV" sz="1600" dirty="0"/>
              <a:t>Guiar a ser auto organizado</a:t>
            </a:r>
          </a:p>
          <a:p>
            <a:pPr marL="228594" indent="-228594">
              <a:spcAft>
                <a:spcPts val="2133"/>
              </a:spcAft>
            </a:pPr>
            <a:r>
              <a:rPr lang="es-SV" sz="1600" dirty="0"/>
              <a:t>Eliminar impedimentos</a:t>
            </a:r>
          </a:p>
        </p:txBody>
      </p:sp>
      <p:sp>
        <p:nvSpPr>
          <p:cNvPr id="18" name="Google Shape;141;p28">
            <a:extLst>
              <a:ext uri="{FF2B5EF4-FFF2-40B4-BE49-F238E27FC236}">
                <a16:creationId xmlns:a16="http://schemas.microsoft.com/office/drawing/2014/main" id="{9EFEEB77-BCB9-4F0E-A947-C510A268FA67}"/>
              </a:ext>
            </a:extLst>
          </p:cNvPr>
          <p:cNvSpPr txBox="1">
            <a:spLocks/>
          </p:cNvSpPr>
          <p:nvPr/>
        </p:nvSpPr>
        <p:spPr>
          <a:xfrm>
            <a:off x="2494061" y="4115653"/>
            <a:ext cx="3999503" cy="1806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Aft>
                <a:spcPts val="2133"/>
              </a:spcAft>
              <a:buNone/>
            </a:pPr>
            <a:r>
              <a:rPr lang="es-SV" sz="1600" dirty="0"/>
              <a:t>Organización</a:t>
            </a:r>
          </a:p>
          <a:p>
            <a:pPr marL="228594" indent="-228594">
              <a:spcAft>
                <a:spcPts val="2133"/>
              </a:spcAft>
            </a:pPr>
            <a:r>
              <a:rPr lang="es-SV" sz="1600" dirty="0"/>
              <a:t>Promover buen SCRUM</a:t>
            </a:r>
          </a:p>
          <a:p>
            <a:pPr marL="228594" indent="-228594">
              <a:spcAft>
                <a:spcPts val="2133"/>
              </a:spcAft>
            </a:pPr>
            <a:r>
              <a:rPr lang="es-SV" sz="1600" dirty="0"/>
              <a:t>Implementación a nivel organizacional</a:t>
            </a:r>
          </a:p>
          <a:p>
            <a:pPr marL="228594" indent="-228594">
              <a:spcAft>
                <a:spcPts val="2133"/>
              </a:spcAft>
            </a:pPr>
            <a:r>
              <a:rPr lang="es-SV" sz="1600" dirty="0"/>
              <a:t>Ser influyente</a:t>
            </a:r>
          </a:p>
        </p:txBody>
      </p:sp>
    </p:spTree>
    <p:extLst>
      <p:ext uri="{BB962C8B-B14F-4D97-AF65-F5344CB8AC3E}">
        <p14:creationId xmlns:p14="http://schemas.microsoft.com/office/powerpoint/2010/main" val="4177357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>
            <a:spLocks noGrp="1"/>
          </p:cNvSpPr>
          <p:nvPr>
            <p:ph type="title"/>
          </p:nvPr>
        </p:nvSpPr>
        <p:spPr>
          <a:xfrm>
            <a:off x="415600" y="262200"/>
            <a:ext cx="3744000" cy="100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-SV" dirty="0"/>
              <a:t>Equipo</a:t>
            </a:r>
          </a:p>
        </p:txBody>
      </p:sp>
      <p:sp>
        <p:nvSpPr>
          <p:cNvPr id="141" name="Google Shape;141;p28"/>
          <p:cNvSpPr txBox="1">
            <a:spLocks noGrp="1"/>
          </p:cNvSpPr>
          <p:nvPr>
            <p:ph type="body" idx="1"/>
          </p:nvPr>
        </p:nvSpPr>
        <p:spPr>
          <a:xfrm>
            <a:off x="415600" y="4058162"/>
            <a:ext cx="10429609" cy="253763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228594" indent="-228594" algn="ctr">
              <a:spcAft>
                <a:spcPts val="2133"/>
              </a:spcAft>
              <a:buFontTx/>
              <a:buChar char="-"/>
            </a:pPr>
            <a:r>
              <a:rPr lang="es-SV" dirty="0"/>
              <a:t>Miembros que realizan el trabajo</a:t>
            </a:r>
          </a:p>
          <a:p>
            <a:pPr marL="228594" indent="-228594" algn="ctr">
              <a:spcAft>
                <a:spcPts val="2133"/>
              </a:spcAft>
              <a:buFontTx/>
              <a:buChar char="-"/>
            </a:pPr>
            <a:r>
              <a:rPr lang="es-SV" dirty="0"/>
              <a:t>Se organizan y gestionan por si mismo</a:t>
            </a:r>
          </a:p>
          <a:p>
            <a:pPr marL="228594" indent="-228594" algn="ctr">
              <a:spcAft>
                <a:spcPts val="2133"/>
              </a:spcAft>
              <a:buFontTx/>
              <a:buChar char="-"/>
            </a:pPr>
            <a:r>
              <a:rPr lang="es-SV" dirty="0"/>
              <a:t>Multifuncionales: se reducen silos de información</a:t>
            </a:r>
          </a:p>
          <a:p>
            <a:pPr marL="228594" indent="-228594" algn="ctr">
              <a:spcAft>
                <a:spcPts val="2133"/>
              </a:spcAft>
              <a:buFontTx/>
              <a:buChar char="-"/>
            </a:pPr>
            <a:r>
              <a:rPr lang="es-SV" dirty="0"/>
              <a:t>Tamaño: entre 3-9 personas (sin contar otros roles)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1ECDF3-AA7B-4732-BE73-D48C9911A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959" y="907313"/>
            <a:ext cx="4283644" cy="315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25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>
            <a:spLocks noGrp="1"/>
          </p:cNvSpPr>
          <p:nvPr>
            <p:ph type="title"/>
          </p:nvPr>
        </p:nvSpPr>
        <p:spPr>
          <a:xfrm>
            <a:off x="415599" y="262200"/>
            <a:ext cx="7282372" cy="100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-SV" dirty="0"/>
              <a:t>Equipo – El motor SCRUM</a:t>
            </a:r>
            <a:endParaRPr dirty="0"/>
          </a:p>
        </p:txBody>
      </p:sp>
      <p:sp>
        <p:nvSpPr>
          <p:cNvPr id="16" name="Google Shape;141;p28">
            <a:extLst>
              <a:ext uri="{FF2B5EF4-FFF2-40B4-BE49-F238E27FC236}">
                <a16:creationId xmlns:a16="http://schemas.microsoft.com/office/drawing/2014/main" id="{44353BA4-CDE9-4A46-B68B-9DEF4A6676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69007" y="696237"/>
            <a:ext cx="3292463" cy="180655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spcAft>
                <a:spcPts val="2133"/>
              </a:spcAft>
              <a:buNone/>
            </a:pPr>
            <a:r>
              <a:rPr lang="es-SV" dirty="0" err="1"/>
              <a:t>Product</a:t>
            </a:r>
            <a:r>
              <a:rPr lang="es-SV" dirty="0"/>
              <a:t> Backlog</a:t>
            </a:r>
          </a:p>
          <a:p>
            <a:pPr marL="228594" indent="-228594">
              <a:spcAft>
                <a:spcPts val="2133"/>
              </a:spcAft>
            </a:pPr>
            <a:r>
              <a:rPr lang="es-SV" dirty="0"/>
              <a:t>Refinan y estiman los elementos</a:t>
            </a:r>
          </a:p>
        </p:txBody>
      </p:sp>
      <p:sp>
        <p:nvSpPr>
          <p:cNvPr id="17" name="Google Shape;141;p28">
            <a:extLst>
              <a:ext uri="{FF2B5EF4-FFF2-40B4-BE49-F238E27FC236}">
                <a16:creationId xmlns:a16="http://schemas.microsoft.com/office/drawing/2014/main" id="{38137E9E-7C89-49F6-8527-A4201FD0C379}"/>
              </a:ext>
            </a:extLst>
          </p:cNvPr>
          <p:cNvSpPr txBox="1">
            <a:spLocks/>
          </p:cNvSpPr>
          <p:nvPr/>
        </p:nvSpPr>
        <p:spPr>
          <a:xfrm>
            <a:off x="8715239" y="2507243"/>
            <a:ext cx="3292463" cy="1685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Aft>
                <a:spcPts val="2133"/>
              </a:spcAft>
              <a:buNone/>
            </a:pPr>
            <a:r>
              <a:rPr lang="es-SV" sz="1600" dirty="0"/>
              <a:t>Sprint Backlog</a:t>
            </a:r>
          </a:p>
          <a:p>
            <a:pPr marL="228594" indent="-228594">
              <a:spcAft>
                <a:spcPts val="2133"/>
              </a:spcAft>
            </a:pPr>
            <a:r>
              <a:rPr lang="es-SV" sz="1600" dirty="0"/>
              <a:t>Los desarrollan para completarlos</a:t>
            </a:r>
          </a:p>
        </p:txBody>
      </p:sp>
      <p:sp>
        <p:nvSpPr>
          <p:cNvPr id="18" name="Google Shape;141;p28">
            <a:extLst>
              <a:ext uri="{FF2B5EF4-FFF2-40B4-BE49-F238E27FC236}">
                <a16:creationId xmlns:a16="http://schemas.microsoft.com/office/drawing/2014/main" id="{9EFEEB77-BCB9-4F0E-A947-C510A268FA67}"/>
              </a:ext>
            </a:extLst>
          </p:cNvPr>
          <p:cNvSpPr txBox="1">
            <a:spLocks/>
          </p:cNvSpPr>
          <p:nvPr/>
        </p:nvSpPr>
        <p:spPr>
          <a:xfrm>
            <a:off x="7354374" y="4531361"/>
            <a:ext cx="3292463" cy="1806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Aft>
                <a:spcPts val="2133"/>
              </a:spcAft>
              <a:buNone/>
            </a:pPr>
            <a:r>
              <a:rPr lang="es-SV" sz="1600" dirty="0"/>
              <a:t>Entregable</a:t>
            </a:r>
          </a:p>
          <a:p>
            <a:pPr marL="228594" indent="-228594">
              <a:spcAft>
                <a:spcPts val="2133"/>
              </a:spcAft>
            </a:pPr>
            <a:r>
              <a:rPr lang="es-SV" sz="1600" dirty="0"/>
              <a:t>Responsables de dar entregable al final del sprint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DD08AC-F01F-4878-9F6D-538593F23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319" y="2110268"/>
            <a:ext cx="2781300" cy="2921000"/>
          </a:xfrm>
          <a:prstGeom prst="rect">
            <a:avLst/>
          </a:prstGeom>
        </p:spPr>
      </p:pic>
      <p:sp>
        <p:nvSpPr>
          <p:cNvPr id="19" name="Google Shape;141;p28">
            <a:extLst>
              <a:ext uri="{FF2B5EF4-FFF2-40B4-BE49-F238E27FC236}">
                <a16:creationId xmlns:a16="http://schemas.microsoft.com/office/drawing/2014/main" id="{CEF52C9C-4D70-4B25-8C71-32F4A2AE6369}"/>
              </a:ext>
            </a:extLst>
          </p:cNvPr>
          <p:cNvSpPr txBox="1">
            <a:spLocks/>
          </p:cNvSpPr>
          <p:nvPr/>
        </p:nvSpPr>
        <p:spPr>
          <a:xfrm>
            <a:off x="815102" y="1622448"/>
            <a:ext cx="3292463" cy="1806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Aft>
                <a:spcPts val="2133"/>
              </a:spcAft>
              <a:buNone/>
            </a:pPr>
            <a:r>
              <a:rPr lang="es-SV" sz="1600" dirty="0"/>
              <a:t>Sprint </a:t>
            </a:r>
            <a:r>
              <a:rPr lang="es-SV" sz="1600" dirty="0" err="1"/>
              <a:t>Daily</a:t>
            </a:r>
            <a:endParaRPr lang="es-SV" sz="1600" dirty="0"/>
          </a:p>
          <a:p>
            <a:pPr marL="228594" indent="-228594">
              <a:spcAft>
                <a:spcPts val="2133"/>
              </a:spcAft>
            </a:pPr>
            <a:r>
              <a:rPr lang="es-SV" sz="1600" dirty="0"/>
              <a:t>Dan claridad de trabajo</a:t>
            </a:r>
          </a:p>
          <a:p>
            <a:pPr marL="228594" indent="-228594">
              <a:spcAft>
                <a:spcPts val="2133"/>
              </a:spcAft>
            </a:pPr>
            <a:r>
              <a:rPr lang="es-SV" sz="1600" dirty="0"/>
              <a:t>Sacan impedimentos a la luz</a:t>
            </a:r>
          </a:p>
        </p:txBody>
      </p:sp>
      <p:sp>
        <p:nvSpPr>
          <p:cNvPr id="20" name="Google Shape;141;p28">
            <a:extLst>
              <a:ext uri="{FF2B5EF4-FFF2-40B4-BE49-F238E27FC236}">
                <a16:creationId xmlns:a16="http://schemas.microsoft.com/office/drawing/2014/main" id="{72157D6D-FD7A-4FD8-A963-B54FE243A2BE}"/>
              </a:ext>
            </a:extLst>
          </p:cNvPr>
          <p:cNvSpPr txBox="1">
            <a:spLocks/>
          </p:cNvSpPr>
          <p:nvPr/>
        </p:nvSpPr>
        <p:spPr>
          <a:xfrm>
            <a:off x="815102" y="4127992"/>
            <a:ext cx="3292463" cy="1806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Aft>
                <a:spcPts val="2133"/>
              </a:spcAft>
              <a:buNone/>
            </a:pPr>
            <a:r>
              <a:rPr lang="es-SV" sz="1600" dirty="0"/>
              <a:t>Sprint </a:t>
            </a:r>
            <a:r>
              <a:rPr lang="es-SV" sz="1600" dirty="0" err="1"/>
              <a:t>Retrospective</a:t>
            </a:r>
            <a:endParaRPr lang="es-SV" sz="1600" dirty="0"/>
          </a:p>
          <a:p>
            <a:pPr marL="228594" indent="-228594">
              <a:spcAft>
                <a:spcPts val="2133"/>
              </a:spcAft>
            </a:pPr>
            <a:r>
              <a:rPr lang="es-SV" sz="1600" dirty="0"/>
              <a:t>Fuente principal de como mejorar y ser mas felices</a:t>
            </a:r>
          </a:p>
        </p:txBody>
      </p:sp>
    </p:spTree>
    <p:extLst>
      <p:ext uri="{BB962C8B-B14F-4D97-AF65-F5344CB8AC3E}">
        <p14:creationId xmlns:p14="http://schemas.microsoft.com/office/powerpoint/2010/main" val="2538561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>
            <a:spLocks noGrp="1"/>
          </p:cNvSpPr>
          <p:nvPr>
            <p:ph type="title"/>
          </p:nvPr>
        </p:nvSpPr>
        <p:spPr>
          <a:xfrm>
            <a:off x="415600" y="262200"/>
            <a:ext cx="3744000" cy="100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US" dirty="0"/>
              <a:t>Product Owner</a:t>
            </a:r>
            <a:endParaRPr dirty="0"/>
          </a:p>
        </p:txBody>
      </p:sp>
      <p:sp>
        <p:nvSpPr>
          <p:cNvPr id="141" name="Google Shape;141;p28"/>
          <p:cNvSpPr txBox="1">
            <a:spLocks noGrp="1"/>
          </p:cNvSpPr>
          <p:nvPr>
            <p:ph type="body" idx="1"/>
          </p:nvPr>
        </p:nvSpPr>
        <p:spPr>
          <a:xfrm>
            <a:off x="415600" y="4058162"/>
            <a:ext cx="10429609" cy="253763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228594" indent="-228594" algn="ctr">
              <a:spcAft>
                <a:spcPts val="2133"/>
              </a:spcAft>
              <a:buFontTx/>
              <a:buChar char="-"/>
            </a:pPr>
            <a:r>
              <a:rPr lang="es-SV" dirty="0" err="1"/>
              <a:t>Relacion</a:t>
            </a:r>
            <a:r>
              <a:rPr lang="es-SV" dirty="0"/>
              <a:t> entre usuario - equipo</a:t>
            </a:r>
          </a:p>
          <a:p>
            <a:pPr marL="228594" indent="-228594" algn="ctr">
              <a:spcAft>
                <a:spcPts val="2133"/>
              </a:spcAft>
              <a:buFontTx/>
              <a:buChar char="-"/>
            </a:pPr>
            <a:r>
              <a:rPr lang="es-SV" dirty="0"/>
              <a:t>Determina que es lo mas importante, lo que da mas valor</a:t>
            </a:r>
          </a:p>
          <a:p>
            <a:pPr marL="228594" indent="-228594" algn="ctr">
              <a:spcAft>
                <a:spcPts val="2133"/>
              </a:spcAft>
              <a:buFontTx/>
              <a:buChar char="-"/>
            </a:pPr>
            <a:r>
              <a:rPr lang="es-SV" dirty="0"/>
              <a:t>Mayor conocimiento acerca del negocio</a:t>
            </a:r>
          </a:p>
          <a:p>
            <a:pPr marL="228594" indent="-228594" algn="ctr">
              <a:spcAft>
                <a:spcPts val="2133"/>
              </a:spcAft>
              <a:buFontTx/>
              <a:buChar char="-"/>
            </a:pPr>
            <a:r>
              <a:rPr lang="es-SV" dirty="0"/>
              <a:t>Orden de elementos (</a:t>
            </a:r>
            <a:r>
              <a:rPr lang="es-SV" dirty="0" err="1"/>
              <a:t>product</a:t>
            </a:r>
            <a:r>
              <a:rPr lang="es-SV" dirty="0"/>
              <a:t> backlog)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A7DFF-52E3-4E78-A362-97DE85C25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600" y="610055"/>
            <a:ext cx="3389571" cy="344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72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>
            <a:spLocks noGrp="1"/>
          </p:cNvSpPr>
          <p:nvPr>
            <p:ph type="title"/>
          </p:nvPr>
        </p:nvSpPr>
        <p:spPr>
          <a:xfrm>
            <a:off x="415599" y="262200"/>
            <a:ext cx="7282372" cy="100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US" dirty="0"/>
              <a:t>Product Owner</a:t>
            </a:r>
            <a:r>
              <a:rPr lang="es-SV" dirty="0"/>
              <a:t> – El guía en el camino</a:t>
            </a:r>
            <a:endParaRPr dirty="0"/>
          </a:p>
        </p:txBody>
      </p:sp>
      <p:sp>
        <p:nvSpPr>
          <p:cNvPr id="17" name="Google Shape;141;p28">
            <a:extLst>
              <a:ext uri="{FF2B5EF4-FFF2-40B4-BE49-F238E27FC236}">
                <a16:creationId xmlns:a16="http://schemas.microsoft.com/office/drawing/2014/main" id="{38137E9E-7C89-49F6-8527-A4201FD0C379}"/>
              </a:ext>
            </a:extLst>
          </p:cNvPr>
          <p:cNvSpPr txBox="1">
            <a:spLocks/>
          </p:cNvSpPr>
          <p:nvPr/>
        </p:nvSpPr>
        <p:spPr>
          <a:xfrm>
            <a:off x="3671313" y="1548718"/>
            <a:ext cx="3292463" cy="1685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Aft>
                <a:spcPts val="2133"/>
              </a:spcAft>
              <a:buNone/>
            </a:pPr>
            <a:endParaRPr lang="es-SV" sz="1600" dirty="0"/>
          </a:p>
          <a:p>
            <a:pPr marL="228594" indent="-228594">
              <a:spcAft>
                <a:spcPts val="2133"/>
              </a:spcAft>
            </a:pPr>
            <a:r>
              <a:rPr lang="es-SV" sz="1600" dirty="0"/>
              <a:t>¿Que elementos son los que dan mas valor?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26126A-FE18-4347-8193-C6666D618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81" y="1050119"/>
            <a:ext cx="2856019" cy="2905340"/>
          </a:xfrm>
          <a:prstGeom prst="rect">
            <a:avLst/>
          </a:prstGeom>
        </p:spPr>
      </p:pic>
      <p:sp>
        <p:nvSpPr>
          <p:cNvPr id="12" name="Google Shape;141;p28">
            <a:extLst>
              <a:ext uri="{FF2B5EF4-FFF2-40B4-BE49-F238E27FC236}">
                <a16:creationId xmlns:a16="http://schemas.microsoft.com/office/drawing/2014/main" id="{9470E128-FDE6-4FCD-9A55-B9EEC931DCA5}"/>
              </a:ext>
            </a:extLst>
          </p:cNvPr>
          <p:cNvSpPr txBox="1">
            <a:spLocks/>
          </p:cNvSpPr>
          <p:nvPr/>
        </p:nvSpPr>
        <p:spPr>
          <a:xfrm>
            <a:off x="6096001" y="2502788"/>
            <a:ext cx="3292463" cy="1685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Aft>
                <a:spcPts val="2133"/>
              </a:spcAft>
              <a:buNone/>
            </a:pPr>
            <a:endParaRPr lang="es-SV" sz="1600" dirty="0"/>
          </a:p>
          <a:p>
            <a:pPr marL="228594" indent="-228594">
              <a:spcAft>
                <a:spcPts val="2133"/>
              </a:spcAft>
            </a:pPr>
            <a:r>
              <a:rPr lang="es-SV" sz="1600" dirty="0"/>
              <a:t>¿Que debe saber el equipo acerca de estos elementos?</a:t>
            </a:r>
          </a:p>
        </p:txBody>
      </p:sp>
      <p:sp>
        <p:nvSpPr>
          <p:cNvPr id="13" name="Google Shape;141;p28">
            <a:extLst>
              <a:ext uri="{FF2B5EF4-FFF2-40B4-BE49-F238E27FC236}">
                <a16:creationId xmlns:a16="http://schemas.microsoft.com/office/drawing/2014/main" id="{7C82146C-D5A2-4FC1-A531-BE18F887547E}"/>
              </a:ext>
            </a:extLst>
          </p:cNvPr>
          <p:cNvSpPr txBox="1">
            <a:spLocks/>
          </p:cNvSpPr>
          <p:nvPr/>
        </p:nvSpPr>
        <p:spPr>
          <a:xfrm>
            <a:off x="3671311" y="3623622"/>
            <a:ext cx="3292463" cy="1685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Aft>
                <a:spcPts val="2133"/>
              </a:spcAft>
              <a:buNone/>
            </a:pPr>
            <a:endParaRPr lang="es-SV" sz="1600" dirty="0"/>
          </a:p>
          <a:p>
            <a:pPr marL="228594" indent="-228594">
              <a:spcAft>
                <a:spcPts val="2133"/>
              </a:spcAft>
            </a:pPr>
            <a:r>
              <a:rPr lang="es-SV" sz="1600" dirty="0"/>
              <a:t>¿Que es lo </a:t>
            </a:r>
            <a:r>
              <a:rPr lang="es-SV" sz="1600" dirty="0" err="1"/>
              <a:t>proximo</a:t>
            </a:r>
            <a:r>
              <a:rPr lang="es-SV" sz="1600" dirty="0"/>
              <a:t> que se debe trabajar?</a:t>
            </a:r>
          </a:p>
        </p:txBody>
      </p:sp>
      <p:sp>
        <p:nvSpPr>
          <p:cNvPr id="22" name="Google Shape;141;p28">
            <a:extLst>
              <a:ext uri="{FF2B5EF4-FFF2-40B4-BE49-F238E27FC236}">
                <a16:creationId xmlns:a16="http://schemas.microsoft.com/office/drawing/2014/main" id="{A79DC7CF-E5C8-4242-9EAA-2711B0C963BD}"/>
              </a:ext>
            </a:extLst>
          </p:cNvPr>
          <p:cNvSpPr txBox="1">
            <a:spLocks/>
          </p:cNvSpPr>
          <p:nvPr/>
        </p:nvSpPr>
        <p:spPr>
          <a:xfrm>
            <a:off x="6096001" y="4745370"/>
            <a:ext cx="3292463" cy="1685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Aft>
                <a:spcPts val="2133"/>
              </a:spcAft>
              <a:buNone/>
            </a:pPr>
            <a:endParaRPr lang="es-SV" sz="1600" dirty="0"/>
          </a:p>
          <a:p>
            <a:pPr marL="228594" indent="-228594">
              <a:spcAft>
                <a:spcPts val="2133"/>
              </a:spcAft>
            </a:pPr>
            <a:r>
              <a:rPr lang="es-SV" sz="1600" dirty="0"/>
              <a:t>¿Cuando debemos entregar al cliente?</a:t>
            </a:r>
          </a:p>
        </p:txBody>
      </p:sp>
    </p:spTree>
    <p:extLst>
      <p:ext uri="{BB962C8B-B14F-4D97-AF65-F5344CB8AC3E}">
        <p14:creationId xmlns:p14="http://schemas.microsoft.com/office/powerpoint/2010/main" val="1241356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947CDE17-06F4-4FCE-8BFE-AD89EACB7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A64534B-C7D9-476B-876D-0A9259D50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527E124-CDC8-4D04-848D-E43E18F42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23">
              <a:extLst>
                <a:ext uri="{FF2B5EF4-FFF2-40B4-BE49-F238E27FC236}">
                  <a16:creationId xmlns:a16="http://schemas.microsoft.com/office/drawing/2014/main" id="{A768FF94-39B1-44FB-9670-D6F5007FB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Rectangle 25">
              <a:extLst>
                <a:ext uri="{FF2B5EF4-FFF2-40B4-BE49-F238E27FC236}">
                  <a16:creationId xmlns:a16="http://schemas.microsoft.com/office/drawing/2014/main" id="{FCE6337A-0F72-4D0B-81DA-748DC80AB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2972CF86-A510-4E29-8CED-C0612D080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7">
              <a:extLst>
                <a:ext uri="{FF2B5EF4-FFF2-40B4-BE49-F238E27FC236}">
                  <a16:creationId xmlns:a16="http://schemas.microsoft.com/office/drawing/2014/main" id="{51B0A8D9-B28B-4CE3-8AB6-6633ADD997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28">
              <a:extLst>
                <a:ext uri="{FF2B5EF4-FFF2-40B4-BE49-F238E27FC236}">
                  <a16:creationId xmlns:a16="http://schemas.microsoft.com/office/drawing/2014/main" id="{525DA9CC-B1B1-4F33-9ED2-89012EA5B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Rectangle 29">
              <a:extLst>
                <a:ext uri="{FF2B5EF4-FFF2-40B4-BE49-F238E27FC236}">
                  <a16:creationId xmlns:a16="http://schemas.microsoft.com/office/drawing/2014/main" id="{6AE546F2-92C0-4C9C-BF28-052A7D0A3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1111385C-91E7-44E8-AAE5-019E48D76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54455A30-C651-4002-BE70-2A0F05BA3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CB5AA8A5-25CC-4295-892F-367FCDAF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9DD65AA-8280-4962-92F3-DF1CB5334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9068" y="-8467"/>
            <a:ext cx="4766733" cy="6866467"/>
            <a:chOff x="7425267" y="-8467"/>
            <a:chExt cx="4766733" cy="6866467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8942788-FC6D-44C2-BFC1-6F064710D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093AC6-E5C2-4894-A520-5BE11049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23">
              <a:extLst>
                <a:ext uri="{FF2B5EF4-FFF2-40B4-BE49-F238E27FC236}">
                  <a16:creationId xmlns:a16="http://schemas.microsoft.com/office/drawing/2014/main" id="{F2EF9281-EAD8-4973-938C-52DECCD0F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Rectangle 25">
              <a:extLst>
                <a:ext uri="{FF2B5EF4-FFF2-40B4-BE49-F238E27FC236}">
                  <a16:creationId xmlns:a16="http://schemas.microsoft.com/office/drawing/2014/main" id="{F4D52681-7A79-4750-8E02-7C30DBAFE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Isosceles Triangle 90">
              <a:extLst>
                <a:ext uri="{FF2B5EF4-FFF2-40B4-BE49-F238E27FC236}">
                  <a16:creationId xmlns:a16="http://schemas.microsoft.com/office/drawing/2014/main" id="{F132E88E-8003-49D3-88BD-E18DF696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27">
              <a:extLst>
                <a:ext uri="{FF2B5EF4-FFF2-40B4-BE49-F238E27FC236}">
                  <a16:creationId xmlns:a16="http://schemas.microsoft.com/office/drawing/2014/main" id="{8C986A99-157C-40D0-97AD-371B6F55E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Rectangle 28">
              <a:extLst>
                <a:ext uri="{FF2B5EF4-FFF2-40B4-BE49-F238E27FC236}">
                  <a16:creationId xmlns:a16="http://schemas.microsoft.com/office/drawing/2014/main" id="{264123D5-6D32-4F54-BAD5-43A5BAF6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Rectangle 29">
              <a:extLst>
                <a:ext uri="{FF2B5EF4-FFF2-40B4-BE49-F238E27FC236}">
                  <a16:creationId xmlns:a16="http://schemas.microsoft.com/office/drawing/2014/main" id="{5FCA8C06-6A3E-4C39-9EF2-117987331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Isosceles Triangle 94">
              <a:extLst>
                <a:ext uri="{FF2B5EF4-FFF2-40B4-BE49-F238E27FC236}">
                  <a16:creationId xmlns:a16="http://schemas.microsoft.com/office/drawing/2014/main" id="{3F93416A-6C44-4D77-A94A-DEBC035EA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20" name="Google Shape;320;p24"/>
          <p:cNvSpPr txBox="1"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spcBef>
                <a:spcPct val="0"/>
              </a:spcBef>
            </a:pPr>
            <a:r>
              <a:rPr lang="en-US" sz="4400">
                <a:solidFill>
                  <a:schemeClr val="accent1">
                    <a:lumMod val="75000"/>
                  </a:schemeClr>
                </a:solidFill>
              </a:rPr>
              <a:t>Artefactos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4C6BC13-FB1E-48CC-B421-3D0603972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2625" y="0"/>
            <a:ext cx="64493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23" name="Google Shape;321;p24">
            <a:extLst>
              <a:ext uri="{FF2B5EF4-FFF2-40B4-BE49-F238E27FC236}">
                <a16:creationId xmlns:a16="http://schemas.microsoft.com/office/drawing/2014/main" id="{F9AD56FF-BC00-4E70-98B5-9F09AF7CAC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54206"/>
              </p:ext>
            </p:extLst>
          </p:nvPr>
        </p:nvGraphicFramePr>
        <p:xfrm>
          <a:off x="4852543" y="944564"/>
          <a:ext cx="6692814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4951899-B99C-47AB-9C7C-16264D7A1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4D217E-92A1-48B2-B6BF-8B6A35AF9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9582FD9-95AB-4339-8A07-BAD420BE1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6778DC79-DE09-4F89-81B1-275C542D7F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EAEC370A-1F34-4D8E-B065-81F6F568A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A816EDF3-D9EE-488C-AFDC-022381513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E8330BD4-97D9-4D24-815A-0E557B04F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EA8EDE67-BAC0-478C-99D9-BBC5AD5320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3DFB3F3-2523-4F1F-BC2B-B97C172F2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5E5660E4-7443-4FCC-AD43-9D1AE972B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4EDF9C36-B365-4426-85B9-82E0DE187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2A25D1-DC2D-4A49-BB83-71BB4A09D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/>
              <a:t>Mi </a:t>
            </a:r>
            <a:r>
              <a:rPr lang="es-SV" sz="3600" dirty="0"/>
              <a:t>perfil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EC957A-577F-4006-953A-A78656CDF7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09563" y="2160589"/>
            <a:ext cx="4530785" cy="388077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sz="1600" dirty="0"/>
              <a:t>Ronald Castellon</a:t>
            </a:r>
          </a:p>
          <a:p>
            <a:pPr>
              <a:buFont typeface="Wingdings 3" charset="2"/>
              <a:buChar char=""/>
            </a:pPr>
            <a:endParaRPr lang="en-US" sz="1600" dirty="0"/>
          </a:p>
          <a:p>
            <a:pPr>
              <a:buFont typeface="Wingdings 3" charset="2"/>
              <a:buChar char=""/>
            </a:pPr>
            <a:r>
              <a:rPr lang="es-SV" sz="1600" dirty="0"/>
              <a:t>Inicie</a:t>
            </a:r>
            <a:r>
              <a:rPr lang="en-US" sz="1600" dirty="0"/>
              <a:t> </a:t>
            </a:r>
            <a:r>
              <a:rPr lang="en-US" sz="1600" dirty="0" err="1"/>
              <a:t>como</a:t>
            </a:r>
            <a:r>
              <a:rPr lang="en-US" sz="1600" dirty="0"/>
              <a:t> </a:t>
            </a:r>
            <a:r>
              <a:rPr lang="es-SV" sz="1600" dirty="0"/>
              <a:t>programador</a:t>
            </a:r>
            <a:r>
              <a:rPr lang="en-US" sz="1600" dirty="0"/>
              <a:t> Java</a:t>
            </a:r>
          </a:p>
          <a:p>
            <a:pPr>
              <a:buFont typeface="Wingdings 3" charset="2"/>
              <a:buChar char=""/>
            </a:pPr>
            <a:r>
              <a:rPr lang="en-US" sz="1600" dirty="0"/>
              <a:t>5+ </a:t>
            </a:r>
            <a:r>
              <a:rPr lang="en-US" sz="1600" dirty="0" err="1"/>
              <a:t>años</a:t>
            </a:r>
            <a:r>
              <a:rPr lang="en-US" sz="1600" dirty="0"/>
              <a:t> de </a:t>
            </a:r>
            <a:r>
              <a:rPr lang="en-US" sz="1600" dirty="0" err="1"/>
              <a:t>experiencia</a:t>
            </a:r>
            <a:r>
              <a:rPr lang="en-US" sz="1600" dirty="0"/>
              <a:t> </a:t>
            </a:r>
            <a:r>
              <a:rPr lang="en-US" sz="1600" dirty="0" err="1"/>
              <a:t>como</a:t>
            </a:r>
            <a:r>
              <a:rPr lang="en-US" sz="1600" dirty="0"/>
              <a:t> </a:t>
            </a:r>
            <a:r>
              <a:rPr lang="en-US" sz="1600" dirty="0" err="1"/>
              <a:t>desarrollador</a:t>
            </a:r>
            <a:endParaRPr lang="es-SV" sz="1600" dirty="0"/>
          </a:p>
          <a:p>
            <a:pPr>
              <a:buFont typeface="Wingdings 3" charset="2"/>
              <a:buChar char=""/>
            </a:pPr>
            <a:r>
              <a:rPr lang="en-US" sz="1600" dirty="0"/>
              <a:t>2 </a:t>
            </a:r>
            <a:r>
              <a:rPr lang="es-SV" sz="1600" dirty="0"/>
              <a:t>años</a:t>
            </a:r>
            <a:r>
              <a:rPr lang="en-US" sz="1600" dirty="0"/>
              <a:t> </a:t>
            </a:r>
            <a:r>
              <a:rPr lang="es-SV" sz="1600" dirty="0"/>
              <a:t>como</a:t>
            </a:r>
            <a:r>
              <a:rPr lang="en-US" sz="1600" dirty="0"/>
              <a:t> Scrum Master</a:t>
            </a:r>
          </a:p>
          <a:p>
            <a:pPr>
              <a:buFont typeface="Wingdings 3" charset="2"/>
              <a:buChar char=""/>
            </a:pPr>
            <a:r>
              <a:rPr lang="en-US" sz="1600" dirty="0" err="1"/>
              <a:t>Certificado</a:t>
            </a:r>
            <a:r>
              <a:rPr lang="en-US" sz="1600" dirty="0"/>
              <a:t> Scrum Master por Scrum Alliance</a:t>
            </a:r>
          </a:p>
          <a:p>
            <a:pPr>
              <a:buFont typeface="Wingdings 3" charset="2"/>
              <a:buChar char=""/>
            </a:pPr>
            <a:endParaRPr lang="en-US" dirty="0"/>
          </a:p>
        </p:txBody>
      </p:sp>
      <p:pic>
        <p:nvPicPr>
          <p:cNvPr id="6" name="Picture Placeholder 5" descr="A person wearing a black shirt&#10;&#10;Description automatically generated">
            <a:extLst>
              <a:ext uri="{FF2B5EF4-FFF2-40B4-BE49-F238E27FC236}">
                <a16:creationId xmlns:a16="http://schemas.microsoft.com/office/drawing/2014/main" id="{F72BF9B9-2248-41EE-B567-129611660A8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2245" r="25244" b="-2"/>
          <a:stretch/>
        </p:blipFill>
        <p:spPr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6827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5"/>
          <p:cNvSpPr txBox="1">
            <a:spLocks noGrp="1"/>
          </p:cNvSpPr>
          <p:nvPr>
            <p:ph type="title"/>
          </p:nvPr>
        </p:nvSpPr>
        <p:spPr>
          <a:xfrm>
            <a:off x="415600" y="330133"/>
            <a:ext cx="50872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-SV" dirty="0"/>
              <a:t>Artefactos de Scrum</a:t>
            </a:r>
          </a:p>
        </p:txBody>
      </p:sp>
      <p:sp>
        <p:nvSpPr>
          <p:cNvPr id="327" name="Google Shape;327;p25"/>
          <p:cNvSpPr txBox="1"/>
          <p:nvPr/>
        </p:nvSpPr>
        <p:spPr>
          <a:xfrm>
            <a:off x="225867" y="6242000"/>
            <a:ext cx="11313600" cy="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http://www.stigasoft.com/images/agile-development-process.png</a:t>
            </a:r>
            <a:endParaRPr sz="1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200" y="1540934"/>
            <a:ext cx="11785600" cy="377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26" descr="https://lh3.googleusercontent.com/e0BueNLaE0S2A4RMkz9HlAtpPW4M7uTHiMDeGY3CQBJjYWHksRdyPGAJ_oJOe6fishZdzHEM46oryIxhiyGAAgF2NVpaK40MJ32dao6Py8-_Pvbf3xHY0-4k14f2rDuL4Jd8wuNSA2U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8487" y="1900258"/>
            <a:ext cx="1788959" cy="27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6"/>
          <p:cNvSpPr/>
          <p:nvPr/>
        </p:nvSpPr>
        <p:spPr>
          <a:xfrm>
            <a:off x="4451497" y="1063829"/>
            <a:ext cx="2112400" cy="1007600"/>
          </a:xfrm>
          <a:prstGeom prst="snip1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s-SV" sz="1867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Lista ordenada de producto</a:t>
            </a:r>
          </a:p>
        </p:txBody>
      </p:sp>
      <p:sp>
        <p:nvSpPr>
          <p:cNvPr id="335" name="Google Shape;335;p26"/>
          <p:cNvSpPr/>
          <p:nvPr/>
        </p:nvSpPr>
        <p:spPr>
          <a:xfrm>
            <a:off x="6922977" y="1063829"/>
            <a:ext cx="2112400" cy="1007600"/>
          </a:xfrm>
          <a:prstGeom prst="snip1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" sz="1867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Compuesta por PBI</a:t>
            </a:r>
            <a:endParaRPr sz="1867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6"/>
          <p:cNvSpPr/>
          <p:nvPr/>
        </p:nvSpPr>
        <p:spPr>
          <a:xfrm>
            <a:off x="9394457" y="1063829"/>
            <a:ext cx="2112400" cy="1007600"/>
          </a:xfrm>
          <a:prstGeom prst="snip1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s-SV" sz="1867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Única fuente de requerimientos de cambio</a:t>
            </a:r>
          </a:p>
        </p:txBody>
      </p:sp>
      <p:sp>
        <p:nvSpPr>
          <p:cNvPr id="337" name="Google Shape;337;p26"/>
          <p:cNvSpPr/>
          <p:nvPr/>
        </p:nvSpPr>
        <p:spPr>
          <a:xfrm>
            <a:off x="4451496" y="2421399"/>
            <a:ext cx="2112400" cy="1009200"/>
          </a:xfrm>
          <a:prstGeom prst="snip1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s-SV" sz="1867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Nunca esta completa, evoluciona</a:t>
            </a:r>
          </a:p>
        </p:txBody>
      </p:sp>
      <p:sp>
        <p:nvSpPr>
          <p:cNvPr id="338" name="Google Shape;338;p26"/>
          <p:cNvSpPr/>
          <p:nvPr/>
        </p:nvSpPr>
        <p:spPr>
          <a:xfrm>
            <a:off x="6905420" y="2421399"/>
            <a:ext cx="2112400" cy="1264400"/>
          </a:xfrm>
          <a:prstGeom prst="snip1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s-SV" sz="1867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Primeros elementos son los mas conocidos</a:t>
            </a:r>
          </a:p>
        </p:txBody>
      </p:sp>
      <p:sp>
        <p:nvSpPr>
          <p:cNvPr id="339" name="Google Shape;339;p26"/>
          <p:cNvSpPr/>
          <p:nvPr/>
        </p:nvSpPr>
        <p:spPr>
          <a:xfrm>
            <a:off x="9394457" y="2549875"/>
            <a:ext cx="2112400" cy="1359516"/>
          </a:xfrm>
          <a:prstGeom prst="snip1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s-SV" sz="1867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Características</a:t>
            </a:r>
            <a:r>
              <a:rPr lang="en" sz="1867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funcionalidades, requisit</a:t>
            </a:r>
            <a:r>
              <a:rPr lang="es-SV" sz="1867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" sz="1867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 o mejoras</a:t>
            </a:r>
            <a:endParaRPr sz="1867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6"/>
          <p:cNvSpPr/>
          <p:nvPr/>
        </p:nvSpPr>
        <p:spPr>
          <a:xfrm>
            <a:off x="4451496" y="3780740"/>
            <a:ext cx="2112400" cy="1007600"/>
          </a:xfrm>
          <a:prstGeom prst="snip1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" sz="1867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 principal responsable</a:t>
            </a:r>
            <a:endParaRPr sz="1867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6"/>
          <p:cNvSpPr/>
          <p:nvPr/>
        </p:nvSpPr>
        <p:spPr>
          <a:xfrm>
            <a:off x="6922977" y="4035921"/>
            <a:ext cx="2112400" cy="1264400"/>
          </a:xfrm>
          <a:prstGeom prst="snip1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s-SV" sz="1867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Varios equipos pueden trabajar sobre mismo backlog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3634" y="1920318"/>
            <a:ext cx="2413900" cy="3017367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7"/>
          <p:cNvSpPr/>
          <p:nvPr/>
        </p:nvSpPr>
        <p:spPr>
          <a:xfrm>
            <a:off x="4616426" y="1827767"/>
            <a:ext cx="2704000" cy="1204000"/>
          </a:xfrm>
          <a:prstGeom prst="snip1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s-SV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Conjunto de </a:t>
            </a:r>
            <a:r>
              <a:rPr lang="es-SV" sz="1867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items</a:t>
            </a:r>
            <a:r>
              <a:rPr lang="es-SV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del </a:t>
            </a:r>
            <a:r>
              <a:rPr lang="es-SV" sz="1867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</a:t>
            </a:r>
            <a:r>
              <a:rPr lang="es-SV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backlog elegidos para trabajar</a:t>
            </a:r>
          </a:p>
        </p:txBody>
      </p:sp>
      <p:sp>
        <p:nvSpPr>
          <p:cNvPr id="348" name="Google Shape;348;p27"/>
          <p:cNvSpPr/>
          <p:nvPr/>
        </p:nvSpPr>
        <p:spPr>
          <a:xfrm>
            <a:off x="8105464" y="1827767"/>
            <a:ext cx="2704000" cy="1204000"/>
          </a:xfrm>
          <a:prstGeom prst="snip1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s-SV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Contribuyen al objetivo del sprint</a:t>
            </a:r>
          </a:p>
        </p:txBody>
      </p:sp>
      <p:sp>
        <p:nvSpPr>
          <p:cNvPr id="349" name="Google Shape;349;p27"/>
          <p:cNvSpPr/>
          <p:nvPr/>
        </p:nvSpPr>
        <p:spPr>
          <a:xfrm>
            <a:off x="4616426" y="3914011"/>
            <a:ext cx="2704000" cy="1204000"/>
          </a:xfrm>
          <a:prstGeom prst="snip1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s-SV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Forma visible y real del trabajo que se realiza</a:t>
            </a:r>
          </a:p>
        </p:txBody>
      </p:sp>
      <p:sp>
        <p:nvSpPr>
          <p:cNvPr id="350" name="Google Shape;350;p27"/>
          <p:cNvSpPr/>
          <p:nvPr/>
        </p:nvSpPr>
        <p:spPr>
          <a:xfrm>
            <a:off x="8234468" y="3914011"/>
            <a:ext cx="2704000" cy="1204000"/>
          </a:xfrm>
          <a:prstGeom prst="snip1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s-SV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Equipo es el responsable de completar trabajo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8"/>
          <p:cNvSpPr txBox="1">
            <a:spLocks noGrp="1"/>
          </p:cNvSpPr>
          <p:nvPr>
            <p:ph type="title"/>
          </p:nvPr>
        </p:nvSpPr>
        <p:spPr>
          <a:xfrm>
            <a:off x="415600" y="262200"/>
            <a:ext cx="92356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Sprint Backlog - Monitoreando el progreso</a:t>
            </a:r>
            <a:endParaRPr/>
          </a:p>
        </p:txBody>
      </p:sp>
      <p:pic>
        <p:nvPicPr>
          <p:cNvPr id="356" name="Google Shape;35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3368" y="1473000"/>
            <a:ext cx="5381369" cy="2199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55832" y="3876134"/>
            <a:ext cx="7341435" cy="2373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9"/>
          <p:cNvSpPr txBox="1">
            <a:spLocks noGrp="1"/>
          </p:cNvSpPr>
          <p:nvPr>
            <p:ph type="title"/>
          </p:nvPr>
        </p:nvSpPr>
        <p:spPr>
          <a:xfrm>
            <a:off x="415600" y="289067"/>
            <a:ext cx="37440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Entregable</a:t>
            </a:r>
            <a:endParaRPr/>
          </a:p>
        </p:txBody>
      </p:sp>
      <p:pic>
        <p:nvPicPr>
          <p:cNvPr id="363" name="Google Shape;363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933" y="2056200"/>
            <a:ext cx="3956400" cy="274560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29"/>
          <p:cNvSpPr/>
          <p:nvPr/>
        </p:nvSpPr>
        <p:spPr>
          <a:xfrm>
            <a:off x="5102015" y="1918549"/>
            <a:ext cx="2704000" cy="1204000"/>
          </a:xfrm>
          <a:prstGeom prst="snip1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s-SV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Suma de PBI terminados durante un sprint</a:t>
            </a:r>
          </a:p>
        </p:txBody>
      </p:sp>
      <p:sp>
        <p:nvSpPr>
          <p:cNvPr id="365" name="Google Shape;365;p29"/>
          <p:cNvSpPr/>
          <p:nvPr/>
        </p:nvSpPr>
        <p:spPr>
          <a:xfrm>
            <a:off x="8478598" y="1918549"/>
            <a:ext cx="2704000" cy="1204000"/>
          </a:xfrm>
          <a:prstGeom prst="snip1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s-SV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Debe cumplir la definición de terminado</a:t>
            </a:r>
          </a:p>
        </p:txBody>
      </p:sp>
      <p:sp>
        <p:nvSpPr>
          <p:cNvPr id="366" name="Google Shape;366;p29"/>
          <p:cNvSpPr/>
          <p:nvPr/>
        </p:nvSpPr>
        <p:spPr>
          <a:xfrm>
            <a:off x="5102015" y="3911101"/>
            <a:ext cx="2704000" cy="1204000"/>
          </a:xfrm>
          <a:prstGeom prst="snip1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s-SV" sz="1867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</a:t>
            </a:r>
            <a:r>
              <a:rPr lang="es-SV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SV" sz="1867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Owner</a:t>
            </a:r>
            <a:r>
              <a:rPr lang="es-SV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decide cuándo lanzar el entregable</a:t>
            </a:r>
          </a:p>
        </p:txBody>
      </p:sp>
      <p:sp>
        <p:nvSpPr>
          <p:cNvPr id="367" name="Google Shape;367;p29"/>
          <p:cNvSpPr/>
          <p:nvPr/>
        </p:nvSpPr>
        <p:spPr>
          <a:xfrm>
            <a:off x="8478598" y="3941834"/>
            <a:ext cx="2704000" cy="1204000"/>
          </a:xfrm>
          <a:prstGeom prst="snip1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s-SV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Cada entregable es un paso mas a la visión del producto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0"/>
          <p:cNvSpPr txBox="1">
            <a:spLocks noGrp="1"/>
          </p:cNvSpPr>
          <p:nvPr>
            <p:ph type="title"/>
          </p:nvPr>
        </p:nvSpPr>
        <p:spPr>
          <a:xfrm>
            <a:off x="415600" y="262200"/>
            <a:ext cx="92356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Definición de Terminado</a:t>
            </a:r>
            <a:endParaRPr/>
          </a:p>
        </p:txBody>
      </p:sp>
      <p:sp>
        <p:nvSpPr>
          <p:cNvPr id="373" name="Google Shape;373;p30"/>
          <p:cNvSpPr txBox="1"/>
          <p:nvPr/>
        </p:nvSpPr>
        <p:spPr>
          <a:xfrm>
            <a:off x="815097" y="1622415"/>
            <a:ext cx="10555200" cy="4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2"/>
              </a:buClr>
              <a:buSzPts val="12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594" indent="-228594">
              <a:lnSpc>
                <a:spcPct val="115000"/>
              </a:lnSpc>
              <a:spcBef>
                <a:spcPts val="2133"/>
              </a:spcBef>
              <a:buClr>
                <a:schemeClr val="dk2"/>
              </a:buClr>
              <a:buSzPts val="1200"/>
              <a:buFont typeface="Arial"/>
              <a:buChar char="●"/>
            </a:pPr>
            <a:r>
              <a:rPr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Definición creada por el equipo Scrum</a:t>
            </a: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594" indent="-228594">
              <a:lnSpc>
                <a:spcPct val="115000"/>
              </a:lnSpc>
              <a:spcBef>
                <a:spcPts val="2133"/>
              </a:spcBef>
              <a:buClr>
                <a:schemeClr val="dk2"/>
              </a:buClr>
              <a:buSzPts val="1200"/>
              <a:buFont typeface="Arial"/>
              <a:buChar char="●"/>
            </a:pPr>
            <a:r>
              <a:rPr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 claridad de lo necesario para considerar algo como terminado</a:t>
            </a: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594" indent="-228594">
              <a:lnSpc>
                <a:spcPct val="115000"/>
              </a:lnSpc>
              <a:spcBef>
                <a:spcPts val="2133"/>
              </a:spcBef>
              <a:buClr>
                <a:schemeClr val="dk2"/>
              </a:buClr>
              <a:buSzPts val="1200"/>
              <a:buFont typeface="Arial"/>
              <a:buChar char="●"/>
            </a:pPr>
            <a:r>
              <a:rPr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Esta definición puede cambiar a medida el equipo madura para dar entregables de mayor calidad</a:t>
            </a: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594" indent="-228594">
              <a:lnSpc>
                <a:spcPct val="115000"/>
              </a:lnSpc>
              <a:spcBef>
                <a:spcPts val="2133"/>
              </a:spcBef>
              <a:buClr>
                <a:schemeClr val="dk2"/>
              </a:buClr>
              <a:buSzPts val="1200"/>
              <a:buFont typeface="Arial"/>
              <a:buChar char="●"/>
            </a:pPr>
            <a:r>
              <a:rPr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Puede crearse una definición estándar para toda una organización que tengan varios equipos SCRUM</a:t>
            </a: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594" indent="-228594">
              <a:lnSpc>
                <a:spcPct val="115000"/>
              </a:lnSpc>
              <a:spcBef>
                <a:spcPts val="2133"/>
              </a:spcBef>
              <a:buClr>
                <a:schemeClr val="dk2"/>
              </a:buClr>
              <a:buSzPts val="1200"/>
              <a:buFont typeface="Arial"/>
              <a:buChar char="●"/>
            </a:pPr>
            <a:r>
              <a:rPr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Criterios de aceptación: enfocado en un PBI y lo que debe cumplir para ser aceptada</a:t>
            </a: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585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200"/>
            </a:pP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" name="Group 129">
            <a:extLst>
              <a:ext uri="{FF2B5EF4-FFF2-40B4-BE49-F238E27FC236}">
                <a16:creationId xmlns:a16="http://schemas.microsoft.com/office/drawing/2014/main" id="{947CDE17-06F4-4FCE-8BFE-AD89EACB7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A64534B-C7D9-476B-876D-0A9259D50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527E124-CDC8-4D04-848D-E43E18F42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Rectangle 23">
              <a:extLst>
                <a:ext uri="{FF2B5EF4-FFF2-40B4-BE49-F238E27FC236}">
                  <a16:creationId xmlns:a16="http://schemas.microsoft.com/office/drawing/2014/main" id="{A768FF94-39B1-44FB-9670-D6F5007FB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4" name="Rectangle 25">
              <a:extLst>
                <a:ext uri="{FF2B5EF4-FFF2-40B4-BE49-F238E27FC236}">
                  <a16:creationId xmlns:a16="http://schemas.microsoft.com/office/drawing/2014/main" id="{FCE6337A-0F72-4D0B-81DA-748DC80AB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5" name="Isosceles Triangle 134">
              <a:extLst>
                <a:ext uri="{FF2B5EF4-FFF2-40B4-BE49-F238E27FC236}">
                  <a16:creationId xmlns:a16="http://schemas.microsoft.com/office/drawing/2014/main" id="{2972CF86-A510-4E29-8CED-C0612D080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6" name="Rectangle 27">
              <a:extLst>
                <a:ext uri="{FF2B5EF4-FFF2-40B4-BE49-F238E27FC236}">
                  <a16:creationId xmlns:a16="http://schemas.microsoft.com/office/drawing/2014/main" id="{51B0A8D9-B28B-4CE3-8AB6-6633ADD997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7" name="Rectangle 28">
              <a:extLst>
                <a:ext uri="{FF2B5EF4-FFF2-40B4-BE49-F238E27FC236}">
                  <a16:creationId xmlns:a16="http://schemas.microsoft.com/office/drawing/2014/main" id="{525DA9CC-B1B1-4F33-9ED2-89012EA5B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8" name="Rectangle 29">
              <a:extLst>
                <a:ext uri="{FF2B5EF4-FFF2-40B4-BE49-F238E27FC236}">
                  <a16:creationId xmlns:a16="http://schemas.microsoft.com/office/drawing/2014/main" id="{6AE546F2-92C0-4C9C-BF28-052A7D0A3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9" name="Isosceles Triangle 138">
              <a:extLst>
                <a:ext uri="{FF2B5EF4-FFF2-40B4-BE49-F238E27FC236}">
                  <a16:creationId xmlns:a16="http://schemas.microsoft.com/office/drawing/2014/main" id="{1111385C-91E7-44E8-AAE5-019E48D76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0" name="Isosceles Triangle 139">
              <a:extLst>
                <a:ext uri="{FF2B5EF4-FFF2-40B4-BE49-F238E27FC236}">
                  <a16:creationId xmlns:a16="http://schemas.microsoft.com/office/drawing/2014/main" id="{54455A30-C651-4002-BE70-2A0F05BA3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84" name="Rectangle 141">
            <a:extLst>
              <a:ext uri="{FF2B5EF4-FFF2-40B4-BE49-F238E27FC236}">
                <a16:creationId xmlns:a16="http://schemas.microsoft.com/office/drawing/2014/main" id="{CB5AA8A5-25CC-4295-892F-367FCDAF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5" name="Group 143">
            <a:extLst>
              <a:ext uri="{FF2B5EF4-FFF2-40B4-BE49-F238E27FC236}">
                <a16:creationId xmlns:a16="http://schemas.microsoft.com/office/drawing/2014/main" id="{09DD65AA-8280-4962-92F3-DF1CB5334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9068" y="-8467"/>
            <a:ext cx="4766733" cy="6866467"/>
            <a:chOff x="7425267" y="-8467"/>
            <a:chExt cx="4766733" cy="6866467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8942788-FC6D-44C2-BFC1-6F064710D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1093AC6-E5C2-4894-A520-5BE11049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Rectangle 23">
              <a:extLst>
                <a:ext uri="{FF2B5EF4-FFF2-40B4-BE49-F238E27FC236}">
                  <a16:creationId xmlns:a16="http://schemas.microsoft.com/office/drawing/2014/main" id="{F2EF9281-EAD8-4973-938C-52DECCD0F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8" name="Rectangle 25">
              <a:extLst>
                <a:ext uri="{FF2B5EF4-FFF2-40B4-BE49-F238E27FC236}">
                  <a16:creationId xmlns:a16="http://schemas.microsoft.com/office/drawing/2014/main" id="{F4D52681-7A79-4750-8E02-7C30DBAFE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9" name="Isosceles Triangle 148">
              <a:extLst>
                <a:ext uri="{FF2B5EF4-FFF2-40B4-BE49-F238E27FC236}">
                  <a16:creationId xmlns:a16="http://schemas.microsoft.com/office/drawing/2014/main" id="{F132E88E-8003-49D3-88BD-E18DF696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0" name="Rectangle 27">
              <a:extLst>
                <a:ext uri="{FF2B5EF4-FFF2-40B4-BE49-F238E27FC236}">
                  <a16:creationId xmlns:a16="http://schemas.microsoft.com/office/drawing/2014/main" id="{8C986A99-157C-40D0-97AD-371B6F55E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1" name="Rectangle 28">
              <a:extLst>
                <a:ext uri="{FF2B5EF4-FFF2-40B4-BE49-F238E27FC236}">
                  <a16:creationId xmlns:a16="http://schemas.microsoft.com/office/drawing/2014/main" id="{264123D5-6D32-4F54-BAD5-43A5BAF6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2" name="Rectangle 29">
              <a:extLst>
                <a:ext uri="{FF2B5EF4-FFF2-40B4-BE49-F238E27FC236}">
                  <a16:creationId xmlns:a16="http://schemas.microsoft.com/office/drawing/2014/main" id="{5FCA8C06-6A3E-4C39-9EF2-117987331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3" name="Isosceles Triangle 152">
              <a:extLst>
                <a:ext uri="{FF2B5EF4-FFF2-40B4-BE49-F238E27FC236}">
                  <a16:creationId xmlns:a16="http://schemas.microsoft.com/office/drawing/2014/main" id="{3F93416A-6C44-4D77-A94A-DEBC035EA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78" name="Google Shape;378;p31"/>
          <p:cNvSpPr txBox="1"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spcBef>
                <a:spcPct val="0"/>
              </a:spcBef>
            </a:pPr>
            <a:r>
              <a:rPr lang="en-US" sz="4400">
                <a:solidFill>
                  <a:schemeClr val="accent1">
                    <a:lumMod val="75000"/>
                  </a:schemeClr>
                </a:solidFill>
              </a:rPr>
              <a:t>Eventos</a:t>
            </a:r>
          </a:p>
        </p:txBody>
      </p:sp>
      <p:sp>
        <p:nvSpPr>
          <p:cNvPr id="386" name="Rectangle 154">
            <a:extLst>
              <a:ext uri="{FF2B5EF4-FFF2-40B4-BE49-F238E27FC236}">
                <a16:creationId xmlns:a16="http://schemas.microsoft.com/office/drawing/2014/main" id="{24C6BC13-FB1E-48CC-B421-3D0603972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2625" y="0"/>
            <a:ext cx="64493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87" name="Google Shape;379;p31">
            <a:extLst>
              <a:ext uri="{FF2B5EF4-FFF2-40B4-BE49-F238E27FC236}">
                <a16:creationId xmlns:a16="http://schemas.microsoft.com/office/drawing/2014/main" id="{35AF1306-BA5D-4D1C-B20C-5B57063855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3759399"/>
              </p:ext>
            </p:extLst>
          </p:nvPr>
        </p:nvGraphicFramePr>
        <p:xfrm>
          <a:off x="4852543" y="944564"/>
          <a:ext cx="6692814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2"/>
          <p:cNvSpPr txBox="1">
            <a:spLocks noGrp="1"/>
          </p:cNvSpPr>
          <p:nvPr>
            <p:ph type="title"/>
          </p:nvPr>
        </p:nvSpPr>
        <p:spPr>
          <a:xfrm>
            <a:off x="395067" y="0"/>
            <a:ext cx="37440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Eventos de Scrum</a:t>
            </a:r>
            <a:endParaRPr/>
          </a:p>
        </p:txBody>
      </p:sp>
      <p:pic>
        <p:nvPicPr>
          <p:cNvPr id="385" name="Google Shape;38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7534" y="977600"/>
            <a:ext cx="7106535" cy="49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2"/>
          <p:cNvSpPr txBox="1"/>
          <p:nvPr/>
        </p:nvSpPr>
        <p:spPr>
          <a:xfrm>
            <a:off x="221200" y="6098400"/>
            <a:ext cx="119708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https://34slpa7u66f159hfp1fhl9aur1-wpengine.netdna-ssl.com/wp-content/uploads/2017/06/timeboxing-scrum-events.png</a:t>
            </a:r>
            <a:endParaRPr sz="1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3"/>
          <p:cNvSpPr txBox="1">
            <a:spLocks noGrp="1"/>
          </p:cNvSpPr>
          <p:nvPr>
            <p:ph type="title"/>
          </p:nvPr>
        </p:nvSpPr>
        <p:spPr>
          <a:xfrm>
            <a:off x="4224000" y="342067"/>
            <a:ext cx="37440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Sprint Planning</a:t>
            </a:r>
            <a:endParaRPr/>
          </a:p>
        </p:txBody>
      </p:sp>
      <p:pic>
        <p:nvPicPr>
          <p:cNvPr id="392" name="Google Shape;39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0267" y="1842701"/>
            <a:ext cx="3149600" cy="33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3"/>
          <p:cNvSpPr/>
          <p:nvPr/>
        </p:nvSpPr>
        <p:spPr>
          <a:xfrm>
            <a:off x="517767" y="1731000"/>
            <a:ext cx="3312400" cy="169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¿Qué es?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15000"/>
              </a:lnSpc>
              <a:spcAft>
                <a:spcPts val="2133"/>
              </a:spcAft>
              <a:buClr>
                <a:schemeClr val="dk1"/>
              </a:buClr>
              <a:buSzPts val="1100"/>
            </a:pPr>
            <a:r>
              <a:rPr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Sesion de en donde se define el objetivo de Sprint y los items del backlog que se trabajan y contribuyen al objetivo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3"/>
          <p:cNvSpPr/>
          <p:nvPr/>
        </p:nvSpPr>
        <p:spPr>
          <a:xfrm>
            <a:off x="517767" y="4161667"/>
            <a:ext cx="3312400" cy="169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¿Cuánto dura?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15000"/>
              </a:lnSpc>
              <a:spcAft>
                <a:spcPts val="2133"/>
              </a:spcAft>
              <a:buClr>
                <a:srgbClr val="000000"/>
              </a:buClr>
              <a:buSzPts val="1200"/>
            </a:pPr>
            <a:r>
              <a:rPr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8 hrs para Sprints de un mes (2 x semana)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33"/>
          <p:cNvSpPr/>
          <p:nvPr/>
        </p:nvSpPr>
        <p:spPr>
          <a:xfrm>
            <a:off x="7579967" y="1792600"/>
            <a:ext cx="3312400" cy="157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¿Quiénes participan?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PO: Establecer prioridades + objetivo</a:t>
            </a: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Equipo: Decide cómo realizar el trabajo</a:t>
            </a: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SCRUM Master: Guia la sesión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3"/>
          <p:cNvSpPr/>
          <p:nvPr/>
        </p:nvSpPr>
        <p:spPr>
          <a:xfrm>
            <a:off x="7675733" y="4223267"/>
            <a:ext cx="3312400" cy="157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¿Cuándo se realiza?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200"/>
            </a:pPr>
            <a:r>
              <a:rPr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Antes de iniciar un Sprint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4"/>
          <p:cNvSpPr txBox="1">
            <a:spLocks noGrp="1"/>
          </p:cNvSpPr>
          <p:nvPr>
            <p:ph type="title"/>
          </p:nvPr>
        </p:nvSpPr>
        <p:spPr>
          <a:xfrm>
            <a:off x="3223600" y="101833"/>
            <a:ext cx="57448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Sprint Planning - Resultado</a:t>
            </a:r>
            <a:endParaRPr/>
          </a:p>
        </p:txBody>
      </p:sp>
      <p:pic>
        <p:nvPicPr>
          <p:cNvPr id="402" name="Google Shape;40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301" y="1011934"/>
            <a:ext cx="1508167" cy="1611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97301" y="1109434"/>
            <a:ext cx="9006401" cy="5545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6582886-877C-4AEC-A77F-8055EB9A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171A838D-27EA-485C-9A80-DCE624AB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059F313-A1BB-425E-9626-2BD43CAC6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9ABF76A-A1AE-44BB-9ECB-D55D2FE29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5B6D2EC4-82D3-43B8-82D6-028CB4345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20034CE-71F9-4E0F-94D8-99335CB85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1926C6C0-16F7-4CDC-B481-2D19B2F3B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042CE423-CE6E-4EE9-91F2-3E40EFB40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699BB4BD-31D7-434C-A6DB-E2CF3ACF6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23D406B8-656A-4D8B-91D0-BF4202C86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83F4BFB6-D6B8-446C-8E17-3D54DCA9F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ADFFC45-3DC9-4433-926F-043E879D9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5F26A87-0610-435F-AA13-BD658385C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67230" y="-8468"/>
            <a:ext cx="4763558" cy="6866467"/>
            <a:chOff x="67175" y="-8467"/>
            <a:chExt cx="4763558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6321436-5AAD-4FB6-BB0D-316D4540E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448300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4B0BD33-3D46-4F43-947A-825DFEF61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7175" y="3681413"/>
              <a:ext cx="4763558" cy="3176587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92E26C27-E1F5-47DC-9F83-469D196C5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58764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95F944E7-2B4E-4AE2-B4DB-846FF8AE0B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0730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FF14952D-390F-46CC-B302-73DDD9C41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9621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867CDE55-B22A-40D0-882A-9452919EE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11788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8C409231-C942-4808-B529-DAC32A7DB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8954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AB48B6-C4B2-46CC-92E0-72C2775F1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1282701"/>
            <a:ext cx="5096060" cy="4307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s-SV" sz="5400" dirty="0"/>
              <a:t>Objetivo</a:t>
            </a:r>
            <a:r>
              <a:rPr lang="en-US" sz="5400" dirty="0"/>
              <a:t>: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69370F01-B8C9-4CE4-824C-92B2792E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6497" y="-8468"/>
            <a:ext cx="5074930" cy="6866468"/>
          </a:xfrm>
          <a:custGeom>
            <a:avLst/>
            <a:gdLst>
              <a:gd name="connsiteX0" fmla="*/ 0 w 5074930"/>
              <a:gd name="connsiteY0" fmla="*/ 0 h 6858000"/>
              <a:gd name="connsiteX1" fmla="*/ 1249825 w 5074930"/>
              <a:gd name="connsiteY1" fmla="*/ 0 h 6858000"/>
              <a:gd name="connsiteX2" fmla="*/ 1249825 w 5074930"/>
              <a:gd name="connsiteY2" fmla="*/ 8457 h 6858000"/>
              <a:gd name="connsiteX3" fmla="*/ 5074930 w 5074930"/>
              <a:gd name="connsiteY3" fmla="*/ 8457 h 6858000"/>
              <a:gd name="connsiteX4" fmla="*/ 5074930 w 5074930"/>
              <a:gd name="connsiteY4" fmla="*/ 6858000 h 6858000"/>
              <a:gd name="connsiteX5" fmla="*/ 1249825 w 5074930"/>
              <a:gd name="connsiteY5" fmla="*/ 6858000 h 6858000"/>
              <a:gd name="connsiteX6" fmla="*/ 1109383 w 507493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4930" h="6858000">
                <a:moveTo>
                  <a:pt x="0" y="0"/>
                </a:moveTo>
                <a:lnTo>
                  <a:pt x="1249825" y="0"/>
                </a:lnTo>
                <a:lnTo>
                  <a:pt x="1249825" y="8457"/>
                </a:lnTo>
                <a:lnTo>
                  <a:pt x="5074930" y="8457"/>
                </a:lnTo>
                <a:lnTo>
                  <a:pt x="5074930" y="6858000"/>
                </a:lnTo>
                <a:lnTo>
                  <a:pt x="1249825" y="6858000"/>
                </a:lnTo>
                <a:lnTo>
                  <a:pt x="1109383" y="68580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CC704-9CBD-4F02-9541-25D3C6D9D8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76625" y="2383220"/>
            <a:ext cx="4448742" cy="196297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SV" sz="2800" dirty="0">
                <a:solidFill>
                  <a:srgbClr val="FFFFFF"/>
                </a:solidFill>
              </a:rPr>
              <a:t>Conocer</a:t>
            </a:r>
            <a:r>
              <a:rPr lang="en-US" sz="2800" dirty="0">
                <a:solidFill>
                  <a:srgbClr val="FFFFFF"/>
                </a:solidFill>
              </a:rPr>
              <a:t> las bases de Git para </a:t>
            </a:r>
            <a:r>
              <a:rPr lang="en-US" sz="2800" dirty="0" err="1">
                <a:solidFill>
                  <a:srgbClr val="FFFFFF"/>
                </a:solidFill>
              </a:rPr>
              <a:t>entender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cómo</a:t>
            </a:r>
            <a:r>
              <a:rPr lang="en-US" sz="2800" dirty="0">
                <a:solidFill>
                  <a:srgbClr val="FFFFFF"/>
                </a:solidFill>
              </a:rPr>
              <a:t>  </a:t>
            </a:r>
            <a:r>
              <a:rPr lang="en-US" sz="2800" dirty="0" err="1">
                <a:solidFill>
                  <a:srgbClr val="FFFFFF"/>
                </a:solidFill>
              </a:rPr>
              <a:t>funciona</a:t>
            </a:r>
            <a:endParaRPr lang="en-US" sz="2800" dirty="0">
              <a:solidFill>
                <a:srgbClr val="FFFFFF"/>
              </a:solidFill>
            </a:endParaRPr>
          </a:p>
          <a:p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7321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>
            <a:spLocks noGrp="1"/>
          </p:cNvSpPr>
          <p:nvPr>
            <p:ph type="title"/>
          </p:nvPr>
        </p:nvSpPr>
        <p:spPr>
          <a:xfrm>
            <a:off x="3968333" y="386567"/>
            <a:ext cx="37440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Daily Scrum</a:t>
            </a:r>
            <a:endParaRPr/>
          </a:p>
        </p:txBody>
      </p:sp>
      <p:sp>
        <p:nvSpPr>
          <p:cNvPr id="409" name="Google Shape;409;p35"/>
          <p:cNvSpPr txBox="1">
            <a:spLocks noGrp="1"/>
          </p:cNvSpPr>
          <p:nvPr>
            <p:ph type="body" idx="1"/>
          </p:nvPr>
        </p:nvSpPr>
        <p:spPr>
          <a:xfrm>
            <a:off x="1396333" y="4825333"/>
            <a:ext cx="9032000" cy="148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15000"/>
              </a:lnSpc>
              <a:spcAft>
                <a:spcPts val="2133"/>
              </a:spcAft>
              <a:buNone/>
            </a:pPr>
            <a:r>
              <a:rPr lang="en"/>
              <a:t>Reunión diaria de 15 minutos en donde el equipo habla sobre su progreso y sus impedimentos con el fin de dar transparencia y resolver problemas lo más pronto posible. Se planea el trabajo para el dia y se evalúa el progreso con respecto al objetivo del Sprint.</a:t>
            </a:r>
            <a:endParaRPr/>
          </a:p>
        </p:txBody>
      </p:sp>
      <p:pic>
        <p:nvPicPr>
          <p:cNvPr id="410" name="Google Shape;410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8634" y="1550667"/>
            <a:ext cx="2679700" cy="295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48100" y="1550667"/>
            <a:ext cx="3961768" cy="295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6"/>
          <p:cNvSpPr txBox="1">
            <a:spLocks noGrp="1"/>
          </p:cNvSpPr>
          <p:nvPr>
            <p:ph type="title"/>
          </p:nvPr>
        </p:nvSpPr>
        <p:spPr>
          <a:xfrm>
            <a:off x="415600" y="309600"/>
            <a:ext cx="37440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Sprint Review</a:t>
            </a:r>
            <a:endParaRPr/>
          </a:p>
        </p:txBody>
      </p:sp>
      <p:pic>
        <p:nvPicPr>
          <p:cNvPr id="417" name="Google Shape;41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7401" y="2049467"/>
            <a:ext cx="2806700" cy="29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6"/>
          <p:cNvSpPr/>
          <p:nvPr/>
        </p:nvSpPr>
        <p:spPr>
          <a:xfrm>
            <a:off x="555100" y="1504100"/>
            <a:ext cx="3312400" cy="157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¿Qué es?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Reunión de revisión para inspeccionar el Incremento y adaptar la lista de producto de ser necesario</a:t>
            </a:r>
            <a:endParaRPr sz="1867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36"/>
          <p:cNvSpPr/>
          <p:nvPr/>
        </p:nvSpPr>
        <p:spPr>
          <a:xfrm>
            <a:off x="631400" y="3873933"/>
            <a:ext cx="3312400" cy="157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¿Cuánto dura?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Máximo 4 horas para sprint de un mes</a:t>
            </a:r>
            <a:endParaRPr sz="1867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36"/>
          <p:cNvSpPr/>
          <p:nvPr/>
        </p:nvSpPr>
        <p:spPr>
          <a:xfrm>
            <a:off x="7746300" y="1504100"/>
            <a:ext cx="3312400" cy="157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¿Quiénes participan?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Equipo Scrum e interesados claves invitados por el PO</a:t>
            </a:r>
            <a:endParaRPr sz="1867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36"/>
          <p:cNvSpPr/>
          <p:nvPr/>
        </p:nvSpPr>
        <p:spPr>
          <a:xfrm>
            <a:off x="7860000" y="3873933"/>
            <a:ext cx="3312400" cy="157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¿Cuándo se realiza?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Al final de cada Sprint</a:t>
            </a:r>
            <a:endParaRPr sz="1867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7"/>
          <p:cNvSpPr txBox="1">
            <a:spLocks noGrp="1"/>
          </p:cNvSpPr>
          <p:nvPr>
            <p:ph type="title"/>
          </p:nvPr>
        </p:nvSpPr>
        <p:spPr>
          <a:xfrm>
            <a:off x="415600" y="206933"/>
            <a:ext cx="50256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Sprint Retrospective</a:t>
            </a:r>
            <a:endParaRPr/>
          </a:p>
        </p:txBody>
      </p:sp>
      <p:pic>
        <p:nvPicPr>
          <p:cNvPr id="427" name="Google Shape;427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67500" y="1943100"/>
            <a:ext cx="396240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7"/>
          <p:cNvSpPr/>
          <p:nvPr/>
        </p:nvSpPr>
        <p:spPr>
          <a:xfrm>
            <a:off x="555100" y="1504100"/>
            <a:ext cx="3312400" cy="157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¿Qué es?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Reunión donde el Equipo Scrum puede evaluarse y crear un plan de mejora para siguiente sprint </a:t>
            </a:r>
            <a:endParaRPr sz="1867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7"/>
          <p:cNvSpPr/>
          <p:nvPr/>
        </p:nvSpPr>
        <p:spPr>
          <a:xfrm>
            <a:off x="631400" y="3873933"/>
            <a:ext cx="3312400" cy="157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¿Cuánto dura?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Máximo 3 horas para sprint de un mes</a:t>
            </a:r>
            <a:endParaRPr sz="1867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37"/>
          <p:cNvSpPr/>
          <p:nvPr/>
        </p:nvSpPr>
        <p:spPr>
          <a:xfrm>
            <a:off x="7746300" y="1504100"/>
            <a:ext cx="3312400" cy="157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¿Quiénes participan?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Todo el Equipo Scrum</a:t>
            </a:r>
            <a:endParaRPr sz="1867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37"/>
          <p:cNvSpPr/>
          <p:nvPr/>
        </p:nvSpPr>
        <p:spPr>
          <a:xfrm>
            <a:off x="7860000" y="3873933"/>
            <a:ext cx="3312400" cy="157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¿Cuándo se realiza?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Después del Sprint Review y antes del siguiente Sprint Planning</a:t>
            </a:r>
            <a:endParaRPr sz="1867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8"/>
          <p:cNvSpPr txBox="1">
            <a:spLocks noGrp="1"/>
          </p:cNvSpPr>
          <p:nvPr>
            <p:ph type="title"/>
          </p:nvPr>
        </p:nvSpPr>
        <p:spPr>
          <a:xfrm>
            <a:off x="415600" y="206933"/>
            <a:ext cx="37440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Sprint</a:t>
            </a:r>
            <a:endParaRPr/>
          </a:p>
        </p:txBody>
      </p:sp>
      <p:pic>
        <p:nvPicPr>
          <p:cNvPr id="437" name="Google Shape;437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9634" y="1876867"/>
            <a:ext cx="2527300" cy="2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38"/>
          <p:cNvSpPr/>
          <p:nvPr/>
        </p:nvSpPr>
        <p:spPr>
          <a:xfrm>
            <a:off x="631400" y="3873933"/>
            <a:ext cx="3312400" cy="157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¿Cuánto dura?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Máximo 1 mes</a:t>
            </a:r>
            <a:endParaRPr sz="1867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38"/>
          <p:cNvSpPr/>
          <p:nvPr/>
        </p:nvSpPr>
        <p:spPr>
          <a:xfrm>
            <a:off x="555100" y="1504100"/>
            <a:ext cx="3312400" cy="157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¿Qué es?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Bloque de tiempo durante el cual se crea el incremento del producto</a:t>
            </a:r>
            <a:endParaRPr sz="1867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38"/>
          <p:cNvSpPr/>
          <p:nvPr/>
        </p:nvSpPr>
        <p:spPr>
          <a:xfrm>
            <a:off x="7746300" y="1504100"/>
            <a:ext cx="3312400" cy="157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¿Quiénes participan?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Todo el Equipo Scrum</a:t>
            </a:r>
            <a:endParaRPr sz="1867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38"/>
          <p:cNvSpPr/>
          <p:nvPr/>
        </p:nvSpPr>
        <p:spPr>
          <a:xfrm>
            <a:off x="7860000" y="3873933"/>
            <a:ext cx="3312400" cy="157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¿Cuándo se realiza?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Cada Sprint comienza inmediatamente al finalizar el anterior</a:t>
            </a:r>
            <a:endParaRPr sz="1867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11CA1B-842B-4235-B4C6-5337D366F7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84" b="9119"/>
          <a:stretch/>
        </p:blipFill>
        <p:spPr>
          <a:xfrm>
            <a:off x="191835" y="1425773"/>
            <a:ext cx="1475463" cy="15637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6EEB91A-E70E-4114-BC06-07A2B8AD44B7}"/>
              </a:ext>
            </a:extLst>
          </p:cNvPr>
          <p:cNvSpPr/>
          <p:nvPr/>
        </p:nvSpPr>
        <p:spPr>
          <a:xfrm>
            <a:off x="356226" y="959330"/>
            <a:ext cx="3480951" cy="5644117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60D7B-11F2-4ECE-9795-BD32405F83F4}"/>
              </a:ext>
            </a:extLst>
          </p:cNvPr>
          <p:cNvSpPr txBox="1"/>
          <p:nvPr/>
        </p:nvSpPr>
        <p:spPr>
          <a:xfrm>
            <a:off x="1709459" y="2027918"/>
            <a:ext cx="2565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Scrum Master</a:t>
            </a:r>
            <a:endParaRPr lang="es-SV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4F1D6E-FCD6-4925-A5E5-36DA14A7C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36" y="3541964"/>
            <a:ext cx="1475463" cy="11281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272310-9825-45D3-98DB-B13B2F33EDA4}"/>
              </a:ext>
            </a:extLst>
          </p:cNvPr>
          <p:cNvSpPr txBox="1"/>
          <p:nvPr/>
        </p:nvSpPr>
        <p:spPr>
          <a:xfrm>
            <a:off x="2299002" y="3979032"/>
            <a:ext cx="2565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2400" dirty="0"/>
              <a:t>Equipo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340670-F3F1-4BB2-BC6B-DFA0B0E9D5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572"/>
          <a:stretch/>
        </p:blipFill>
        <p:spPr>
          <a:xfrm>
            <a:off x="618074" y="5326442"/>
            <a:ext cx="1049224" cy="12486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F57372-2772-476C-837E-6CEA6BCE3E1B}"/>
              </a:ext>
            </a:extLst>
          </p:cNvPr>
          <p:cNvSpPr txBox="1"/>
          <p:nvPr/>
        </p:nvSpPr>
        <p:spPr>
          <a:xfrm>
            <a:off x="1709459" y="5737460"/>
            <a:ext cx="2565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Product Owner</a:t>
            </a:r>
            <a:endParaRPr lang="es-SV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7595A3-9576-4534-B7E1-3EF4C0333EAC}"/>
              </a:ext>
            </a:extLst>
          </p:cNvPr>
          <p:cNvSpPr/>
          <p:nvPr/>
        </p:nvSpPr>
        <p:spPr>
          <a:xfrm>
            <a:off x="4224676" y="975537"/>
            <a:ext cx="7579829" cy="3234956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 sz="2400" dirty="0"/>
          </a:p>
        </p:txBody>
      </p:sp>
      <p:sp>
        <p:nvSpPr>
          <p:cNvPr id="23" name="Arrow: Curved Right 22">
            <a:extLst>
              <a:ext uri="{FF2B5EF4-FFF2-40B4-BE49-F238E27FC236}">
                <a16:creationId xmlns:a16="http://schemas.microsoft.com/office/drawing/2014/main" id="{27730A40-0C37-410D-B8D3-DF51F77B10CF}"/>
              </a:ext>
            </a:extLst>
          </p:cNvPr>
          <p:cNvSpPr/>
          <p:nvPr/>
        </p:nvSpPr>
        <p:spPr>
          <a:xfrm rot="10800000">
            <a:off x="7896121" y="1709183"/>
            <a:ext cx="836428" cy="1458267"/>
          </a:xfrm>
          <a:prstGeom prst="curv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 sz="2400" dirty="0">
              <a:solidFill>
                <a:schemeClr val="tx1"/>
              </a:solidFill>
            </a:endParaRPr>
          </a:p>
        </p:txBody>
      </p:sp>
      <p:sp>
        <p:nvSpPr>
          <p:cNvPr id="26" name="Arrow: Curved Right 25">
            <a:extLst>
              <a:ext uri="{FF2B5EF4-FFF2-40B4-BE49-F238E27FC236}">
                <a16:creationId xmlns:a16="http://schemas.microsoft.com/office/drawing/2014/main" id="{8C3A6BEE-B90E-4B25-B5D9-882DB2740F93}"/>
              </a:ext>
            </a:extLst>
          </p:cNvPr>
          <p:cNvSpPr/>
          <p:nvPr/>
        </p:nvSpPr>
        <p:spPr>
          <a:xfrm>
            <a:off x="6877762" y="1755637"/>
            <a:ext cx="836428" cy="1458267"/>
          </a:xfrm>
          <a:prstGeom prst="curv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 sz="2400" dirty="0">
              <a:solidFill>
                <a:schemeClr val="tx1"/>
              </a:solidFill>
            </a:endParaRPr>
          </a:p>
        </p:txBody>
      </p:sp>
      <p:sp>
        <p:nvSpPr>
          <p:cNvPr id="27" name="Arrow: Curved Right 26">
            <a:extLst>
              <a:ext uri="{FF2B5EF4-FFF2-40B4-BE49-F238E27FC236}">
                <a16:creationId xmlns:a16="http://schemas.microsoft.com/office/drawing/2014/main" id="{5C2A7110-A273-495A-B9B2-C9FC647BED5D}"/>
              </a:ext>
            </a:extLst>
          </p:cNvPr>
          <p:cNvSpPr/>
          <p:nvPr/>
        </p:nvSpPr>
        <p:spPr>
          <a:xfrm rot="10800000">
            <a:off x="9938162" y="1425773"/>
            <a:ext cx="460751" cy="582432"/>
          </a:xfrm>
          <a:prstGeom prst="curv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 sz="2400" dirty="0">
              <a:solidFill>
                <a:schemeClr val="tx1"/>
              </a:solidFill>
            </a:endParaRPr>
          </a:p>
        </p:txBody>
      </p:sp>
      <p:sp>
        <p:nvSpPr>
          <p:cNvPr id="28" name="Arrow: Curved Right 27">
            <a:extLst>
              <a:ext uri="{FF2B5EF4-FFF2-40B4-BE49-F238E27FC236}">
                <a16:creationId xmlns:a16="http://schemas.microsoft.com/office/drawing/2014/main" id="{E930E116-39BD-4B83-9E21-A94266D95F6B}"/>
              </a:ext>
            </a:extLst>
          </p:cNvPr>
          <p:cNvSpPr/>
          <p:nvPr/>
        </p:nvSpPr>
        <p:spPr>
          <a:xfrm>
            <a:off x="9320289" y="1493384"/>
            <a:ext cx="460751" cy="582432"/>
          </a:xfrm>
          <a:prstGeom prst="curv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 sz="2400" dirty="0">
              <a:solidFill>
                <a:schemeClr val="tx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6AD011D-A94C-48FB-B6D2-BC6743FB82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1132" y="1176618"/>
            <a:ext cx="1477777" cy="112702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059108D-B0B8-4EFF-A0B6-1C3FC93141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3471" y="2745348"/>
            <a:ext cx="1473096" cy="108354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BCEBBE6-416A-473A-9F6F-9A5A9D0A47E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7582"/>
          <a:stretch/>
        </p:blipFill>
        <p:spPr>
          <a:xfrm>
            <a:off x="9342447" y="2745348"/>
            <a:ext cx="824347" cy="108354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B7C3F67-D85A-4C62-BC31-46D1733185F6}"/>
              </a:ext>
            </a:extLst>
          </p:cNvPr>
          <p:cNvSpPr txBox="1"/>
          <p:nvPr/>
        </p:nvSpPr>
        <p:spPr>
          <a:xfrm>
            <a:off x="4916235" y="2239932"/>
            <a:ext cx="2565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Planning</a:t>
            </a:r>
            <a:endParaRPr lang="es-SV" sz="2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C04AAA1-63AC-449D-95F9-6DA9ABBFB90C}"/>
              </a:ext>
            </a:extLst>
          </p:cNvPr>
          <p:cNvSpPr txBox="1"/>
          <p:nvPr/>
        </p:nvSpPr>
        <p:spPr>
          <a:xfrm>
            <a:off x="4642887" y="3697306"/>
            <a:ext cx="2565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Retrospective</a:t>
            </a:r>
            <a:endParaRPr lang="es-SV" sz="2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7BE5C88-EC7F-40D9-9593-C6C25C97A8F6}"/>
              </a:ext>
            </a:extLst>
          </p:cNvPr>
          <p:cNvSpPr txBox="1"/>
          <p:nvPr/>
        </p:nvSpPr>
        <p:spPr>
          <a:xfrm>
            <a:off x="9509778" y="2048074"/>
            <a:ext cx="2565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Daily</a:t>
            </a:r>
            <a:endParaRPr lang="es-SV" sz="2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AA23006-C87A-46D2-BE76-C3A953E70534}"/>
              </a:ext>
            </a:extLst>
          </p:cNvPr>
          <p:cNvSpPr txBox="1"/>
          <p:nvPr/>
        </p:nvSpPr>
        <p:spPr>
          <a:xfrm>
            <a:off x="7281769" y="3213905"/>
            <a:ext cx="2565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Sprint</a:t>
            </a:r>
            <a:endParaRPr lang="es-SV" sz="2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C0BC589-5221-4CA9-B2EB-E36EBA89E4D1}"/>
              </a:ext>
            </a:extLst>
          </p:cNvPr>
          <p:cNvSpPr txBox="1"/>
          <p:nvPr/>
        </p:nvSpPr>
        <p:spPr>
          <a:xfrm>
            <a:off x="9342447" y="3694425"/>
            <a:ext cx="2565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Review</a:t>
            </a:r>
            <a:endParaRPr lang="es-SV" sz="24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82A0526-BFB5-45C1-81F4-B4D90E233FD8}"/>
              </a:ext>
            </a:extLst>
          </p:cNvPr>
          <p:cNvSpPr/>
          <p:nvPr/>
        </p:nvSpPr>
        <p:spPr>
          <a:xfrm>
            <a:off x="4224675" y="4470149"/>
            <a:ext cx="7579828" cy="2168183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 sz="2400" dirty="0"/>
          </a:p>
        </p:txBody>
      </p:sp>
      <p:graphicFrame>
        <p:nvGraphicFramePr>
          <p:cNvPr id="40" name="Diagram 39">
            <a:extLst>
              <a:ext uri="{FF2B5EF4-FFF2-40B4-BE49-F238E27FC236}">
                <a16:creationId xmlns:a16="http://schemas.microsoft.com/office/drawing/2014/main" id="{0064DF86-4C5C-4FFE-B529-4A610CE75E38}"/>
              </a:ext>
            </a:extLst>
          </p:cNvPr>
          <p:cNvGraphicFramePr/>
          <p:nvPr/>
        </p:nvGraphicFramePr>
        <p:xfrm>
          <a:off x="4681131" y="4886490"/>
          <a:ext cx="1400884" cy="879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47" name="Diagram 46">
            <a:extLst>
              <a:ext uri="{FF2B5EF4-FFF2-40B4-BE49-F238E27FC236}">
                <a16:creationId xmlns:a16="http://schemas.microsoft.com/office/drawing/2014/main" id="{0718640E-1B60-4875-B633-0A7733A30772}"/>
              </a:ext>
            </a:extLst>
          </p:cNvPr>
          <p:cNvGraphicFramePr/>
          <p:nvPr/>
        </p:nvGraphicFramePr>
        <p:xfrm>
          <a:off x="6541296" y="4888608"/>
          <a:ext cx="2282457" cy="919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48" name="Diagram 47">
            <a:extLst>
              <a:ext uri="{FF2B5EF4-FFF2-40B4-BE49-F238E27FC236}">
                <a16:creationId xmlns:a16="http://schemas.microsoft.com/office/drawing/2014/main" id="{AECB5EAA-461D-458F-87EF-66AE7B45379D}"/>
              </a:ext>
            </a:extLst>
          </p:cNvPr>
          <p:cNvGraphicFramePr/>
          <p:nvPr/>
        </p:nvGraphicFramePr>
        <p:xfrm>
          <a:off x="9556891" y="4728340"/>
          <a:ext cx="1694719" cy="1151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0C63D0CD-2717-4707-AD87-1B650260551F}"/>
              </a:ext>
            </a:extLst>
          </p:cNvPr>
          <p:cNvSpPr txBox="1"/>
          <p:nvPr/>
        </p:nvSpPr>
        <p:spPr>
          <a:xfrm>
            <a:off x="4311771" y="5889301"/>
            <a:ext cx="2565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Product Backlog</a:t>
            </a:r>
            <a:endParaRPr lang="es-SV" sz="2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8CB28D9-3ACB-4F80-9BB9-DE54E88CAE25}"/>
              </a:ext>
            </a:extLst>
          </p:cNvPr>
          <p:cNvSpPr txBox="1"/>
          <p:nvPr/>
        </p:nvSpPr>
        <p:spPr>
          <a:xfrm>
            <a:off x="7130549" y="5920173"/>
            <a:ext cx="2565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Sprint Backlog</a:t>
            </a:r>
            <a:endParaRPr lang="es-SV" sz="24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FBB18FD-B8AA-4FC7-A677-036BCDDE5DA0}"/>
              </a:ext>
            </a:extLst>
          </p:cNvPr>
          <p:cNvSpPr txBox="1"/>
          <p:nvPr/>
        </p:nvSpPr>
        <p:spPr>
          <a:xfrm>
            <a:off x="9626010" y="5889301"/>
            <a:ext cx="2565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2400" dirty="0"/>
              <a:t>Entregable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FE19996-DFF7-43A0-ABC5-BFA60EF7F3EF}"/>
              </a:ext>
            </a:extLst>
          </p:cNvPr>
          <p:cNvSpPr txBox="1"/>
          <p:nvPr/>
        </p:nvSpPr>
        <p:spPr>
          <a:xfrm>
            <a:off x="1633468" y="1040062"/>
            <a:ext cx="2091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Roles</a:t>
            </a:r>
            <a:endParaRPr lang="es-SV" sz="2400" u="sng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7ABE20-7786-4ADE-B256-37C38F9D3A34}"/>
              </a:ext>
            </a:extLst>
          </p:cNvPr>
          <p:cNvSpPr txBox="1"/>
          <p:nvPr/>
        </p:nvSpPr>
        <p:spPr>
          <a:xfrm>
            <a:off x="4618731" y="232397"/>
            <a:ext cx="2091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Scrum 3-5-3</a:t>
            </a:r>
            <a:endParaRPr lang="es-SV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F2C85AA-0D7E-4054-9DD7-2E9160FD41F4}"/>
              </a:ext>
            </a:extLst>
          </p:cNvPr>
          <p:cNvSpPr txBox="1"/>
          <p:nvPr/>
        </p:nvSpPr>
        <p:spPr>
          <a:xfrm>
            <a:off x="7139641" y="1016308"/>
            <a:ext cx="2091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2400" u="sng" dirty="0"/>
              <a:t>Eventos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D32A6E-AE51-4AA2-B275-D91E887AC9C7}"/>
              </a:ext>
            </a:extLst>
          </p:cNvPr>
          <p:cNvSpPr txBox="1"/>
          <p:nvPr/>
        </p:nvSpPr>
        <p:spPr>
          <a:xfrm>
            <a:off x="7139641" y="4424825"/>
            <a:ext cx="2091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2400" u="sng" dirty="0"/>
              <a:t>Artefactos</a:t>
            </a:r>
          </a:p>
        </p:txBody>
      </p:sp>
    </p:spTree>
    <p:extLst>
      <p:ext uri="{BB962C8B-B14F-4D97-AF65-F5344CB8AC3E}">
        <p14:creationId xmlns:p14="http://schemas.microsoft.com/office/powerpoint/2010/main" val="2395569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>
            <a:spLocks noGrp="1"/>
          </p:cNvSpPr>
          <p:nvPr>
            <p:ph type="title"/>
          </p:nvPr>
        </p:nvSpPr>
        <p:spPr>
          <a:xfrm>
            <a:off x="402347" y="316730"/>
            <a:ext cx="5110557" cy="100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US" dirty="0"/>
              <a:t>A </a:t>
            </a:r>
            <a:r>
              <a:rPr lang="es-SV" dirty="0"/>
              <a:t>iniciar</a:t>
            </a:r>
            <a:r>
              <a:rPr lang="en-US" dirty="0"/>
              <a:t> – </a:t>
            </a:r>
            <a:r>
              <a:rPr lang="es-SV" dirty="0"/>
              <a:t>instalando</a:t>
            </a:r>
            <a:r>
              <a:rPr lang="en-US" dirty="0"/>
              <a:t> Git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BD0EFD-CC4B-452D-987B-9A06908C4F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16" t="12700" r="14270" b="5209"/>
          <a:stretch/>
        </p:blipFill>
        <p:spPr>
          <a:xfrm>
            <a:off x="745588" y="1313286"/>
            <a:ext cx="8093612" cy="507436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D6280969-F024-466D-A1DB-4F848C51D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3FDD802-E6D8-4979-A1B9-BA705AE4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DE509DD-4B76-45F0-8144-02F1D7E1AE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tangle 23">
              <a:extLst>
                <a:ext uri="{FF2B5EF4-FFF2-40B4-BE49-F238E27FC236}">
                  <a16:creationId xmlns:a16="http://schemas.microsoft.com/office/drawing/2014/main" id="{FEAEFD53-0220-48B1-9EA8-3EAE151E8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6" name="Rectangle 25">
              <a:extLst>
                <a:ext uri="{FF2B5EF4-FFF2-40B4-BE49-F238E27FC236}">
                  <a16:creationId xmlns:a16="http://schemas.microsoft.com/office/drawing/2014/main" id="{92E7FABD-916D-4FF9-B5F3-44E53AFD3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Isosceles Triangle 86">
              <a:extLst>
                <a:ext uri="{FF2B5EF4-FFF2-40B4-BE49-F238E27FC236}">
                  <a16:creationId xmlns:a16="http://schemas.microsoft.com/office/drawing/2014/main" id="{826F9772-AEFE-4C6D-82B6-1207069B8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Rectangle 27">
              <a:extLst>
                <a:ext uri="{FF2B5EF4-FFF2-40B4-BE49-F238E27FC236}">
                  <a16:creationId xmlns:a16="http://schemas.microsoft.com/office/drawing/2014/main" id="{ACFBF3A9-B76A-4B4B-B6D7-CA4651F5C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9" name="Rectangle 28">
              <a:extLst>
                <a:ext uri="{FF2B5EF4-FFF2-40B4-BE49-F238E27FC236}">
                  <a16:creationId xmlns:a16="http://schemas.microsoft.com/office/drawing/2014/main" id="{BF0FAA0A-B682-4A83-BDD8-BCE0AB41C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Rectangle 29">
              <a:extLst>
                <a:ext uri="{FF2B5EF4-FFF2-40B4-BE49-F238E27FC236}">
                  <a16:creationId xmlns:a16="http://schemas.microsoft.com/office/drawing/2014/main" id="{7874A013-E5E2-4AE1-8E93-029A2B41E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Isosceles Triangle 90">
              <a:extLst>
                <a:ext uri="{FF2B5EF4-FFF2-40B4-BE49-F238E27FC236}">
                  <a16:creationId xmlns:a16="http://schemas.microsoft.com/office/drawing/2014/main" id="{4355329E-E608-4F7A-B4EF-8FEF07D75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Isosceles Triangle 91">
              <a:extLst>
                <a:ext uri="{FF2B5EF4-FFF2-40B4-BE49-F238E27FC236}">
                  <a16:creationId xmlns:a16="http://schemas.microsoft.com/office/drawing/2014/main" id="{53D9BFDF-B250-44FF-9BD7-C204EFBF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40" name="Google Shape;140;p28"/>
          <p:cNvSpPr txBox="1">
            <a:spLocks noGrp="1"/>
          </p:cNvSpPr>
          <p:nvPr>
            <p:ph type="title"/>
          </p:nvPr>
        </p:nvSpPr>
        <p:spPr>
          <a:xfrm>
            <a:off x="685167" y="267493"/>
            <a:ext cx="5808460" cy="13208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3600" dirty="0"/>
              <a:t>La base de Git – la </a:t>
            </a:r>
            <a:r>
              <a:rPr lang="en-US" sz="3600" dirty="0" err="1"/>
              <a:t>llave</a:t>
            </a:r>
            <a:endParaRPr lang="en-US" sz="3600" dirty="0"/>
          </a:p>
        </p:txBody>
      </p:sp>
      <p:sp>
        <p:nvSpPr>
          <p:cNvPr id="141" name="Google Shape;141;p28"/>
          <p:cNvSpPr txBox="1">
            <a:spLocks noGrp="1"/>
          </p:cNvSpPr>
          <p:nvPr>
            <p:ph type="body" idx="1"/>
          </p:nvPr>
        </p:nvSpPr>
        <p:spPr>
          <a:xfrm>
            <a:off x="685167" y="2160589"/>
            <a:ext cx="3720916" cy="3560733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228594" indent="-228594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/>
              <a:t>Git usa un mapa (llave/valor)</a:t>
            </a:r>
          </a:p>
          <a:p>
            <a:pPr marL="228594" indent="-228594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/>
              <a:t>Git crea llave en base a algoritmo SHA1</a:t>
            </a:r>
          </a:p>
          <a:p>
            <a:pPr marL="228594" indent="-228594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/>
              <a:t>Objetos Git: blob / tree / commit </a:t>
            </a:r>
          </a:p>
          <a:p>
            <a:pPr marL="228594" indent="-228594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/>
              <a:t>Blob: Secuencia de bytes para almacenar archivos</a:t>
            </a:r>
          </a:p>
          <a:p>
            <a:pPr marL="228594" indent="-228594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/>
              <a:t>Tree: Directorio que apunta a algo mas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C33C6C-70D1-4B0B-8AA8-DCA08F6A1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546" y="1588293"/>
            <a:ext cx="3622425" cy="317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51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6280969-F024-466D-A1DB-4F848C51D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63FDD802-E6D8-4979-A1B9-BA705AE4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BDE509DD-4B76-45F0-8144-02F1D7E1AE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Rectangle 23">
              <a:extLst>
                <a:ext uri="{FF2B5EF4-FFF2-40B4-BE49-F238E27FC236}">
                  <a16:creationId xmlns:a16="http://schemas.microsoft.com/office/drawing/2014/main" id="{FEAEFD53-0220-48B1-9EA8-3EAE151E8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0" name="Rectangle 25">
              <a:extLst>
                <a:ext uri="{FF2B5EF4-FFF2-40B4-BE49-F238E27FC236}">
                  <a16:creationId xmlns:a16="http://schemas.microsoft.com/office/drawing/2014/main" id="{92E7FABD-916D-4FF9-B5F3-44E53AFD3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1" name="Isosceles Triangle 150">
              <a:extLst>
                <a:ext uri="{FF2B5EF4-FFF2-40B4-BE49-F238E27FC236}">
                  <a16:creationId xmlns:a16="http://schemas.microsoft.com/office/drawing/2014/main" id="{826F9772-AEFE-4C6D-82B6-1207069B8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2" name="Rectangle 27">
              <a:extLst>
                <a:ext uri="{FF2B5EF4-FFF2-40B4-BE49-F238E27FC236}">
                  <a16:creationId xmlns:a16="http://schemas.microsoft.com/office/drawing/2014/main" id="{ACFBF3A9-B76A-4B4B-B6D7-CA4651F5C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3" name="Rectangle 28">
              <a:extLst>
                <a:ext uri="{FF2B5EF4-FFF2-40B4-BE49-F238E27FC236}">
                  <a16:creationId xmlns:a16="http://schemas.microsoft.com/office/drawing/2014/main" id="{BF0FAA0A-B682-4A83-BDD8-BCE0AB41C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4" name="Rectangle 29">
              <a:extLst>
                <a:ext uri="{FF2B5EF4-FFF2-40B4-BE49-F238E27FC236}">
                  <a16:creationId xmlns:a16="http://schemas.microsoft.com/office/drawing/2014/main" id="{7874A013-E5E2-4AE1-8E93-029A2B41E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5" name="Isosceles Triangle 154">
              <a:extLst>
                <a:ext uri="{FF2B5EF4-FFF2-40B4-BE49-F238E27FC236}">
                  <a16:creationId xmlns:a16="http://schemas.microsoft.com/office/drawing/2014/main" id="{4355329E-E608-4F7A-B4EF-8FEF07D75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6" name="Isosceles Triangle 155">
              <a:extLst>
                <a:ext uri="{FF2B5EF4-FFF2-40B4-BE49-F238E27FC236}">
                  <a16:creationId xmlns:a16="http://schemas.microsoft.com/office/drawing/2014/main" id="{53D9BFDF-B250-44FF-9BD7-C204EFBF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58" name="Rectangle 157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2" name="Isosceles Triangle 161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0" name="Google Shape;140;p28"/>
          <p:cNvSpPr txBox="1"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3600" dirty="0">
                <a:solidFill>
                  <a:schemeClr val="bg1"/>
                </a:solidFill>
              </a:rPr>
              <a:t>Commit</a:t>
            </a:r>
          </a:p>
        </p:txBody>
      </p:sp>
      <p:sp>
        <p:nvSpPr>
          <p:cNvPr id="141" name="Google Shape;141;p28"/>
          <p:cNvSpPr txBox="1">
            <a:spLocks noGrp="1"/>
          </p:cNvSpPr>
          <p:nvPr>
            <p:ph type="body" idx="1"/>
          </p:nvPr>
        </p:nvSpPr>
        <p:spPr>
          <a:xfrm>
            <a:off x="673754" y="2160590"/>
            <a:ext cx="3973943" cy="3440110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228594" indent="-228594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s-SV" dirty="0">
                <a:solidFill>
                  <a:schemeClr val="bg1"/>
                </a:solidFill>
              </a:rPr>
              <a:t>Es un cambio que se almacena</a:t>
            </a:r>
          </a:p>
          <a:p>
            <a:pPr marL="228594" indent="-228594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s-SV" dirty="0">
                <a:solidFill>
                  <a:schemeClr val="bg1"/>
                </a:solidFill>
              </a:rPr>
              <a:t>Se guarda información acerca del cambio</a:t>
            </a:r>
          </a:p>
          <a:p>
            <a:pPr marL="228594" indent="-228594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s-SV" dirty="0">
                <a:solidFill>
                  <a:schemeClr val="bg1"/>
                </a:solidFill>
              </a:rPr>
              <a:t>Tiene su propia llave hash de referencia</a:t>
            </a:r>
          </a:p>
          <a:p>
            <a:pPr marL="228594" indent="-228594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s-SV" dirty="0">
                <a:solidFill>
                  <a:schemeClr val="bg1"/>
                </a:solidFill>
              </a:rPr>
              <a:t>Comando recomendado: </a:t>
            </a:r>
          </a:p>
          <a:p>
            <a:pPr marL="228594" indent="-228594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s-SV" dirty="0" err="1">
                <a:solidFill>
                  <a:schemeClr val="bg1"/>
                </a:solidFill>
              </a:rPr>
              <a:t>git</a:t>
            </a:r>
            <a:r>
              <a:rPr lang="es-SV" dirty="0">
                <a:solidFill>
                  <a:schemeClr val="bg1"/>
                </a:solidFill>
              </a:rPr>
              <a:t> </a:t>
            </a:r>
            <a:r>
              <a:rPr lang="es-SV" dirty="0" err="1">
                <a:solidFill>
                  <a:schemeClr val="bg1"/>
                </a:solidFill>
              </a:rPr>
              <a:t>commit</a:t>
            </a:r>
            <a:r>
              <a:rPr lang="es-SV" dirty="0">
                <a:solidFill>
                  <a:schemeClr val="bg1"/>
                </a:solidFill>
              </a:rPr>
              <a:t> –m “Mensaje de </a:t>
            </a:r>
            <a:r>
              <a:rPr lang="es-SV" dirty="0" err="1">
                <a:solidFill>
                  <a:schemeClr val="bg1"/>
                </a:solidFill>
              </a:rPr>
              <a:t>commit</a:t>
            </a:r>
            <a:r>
              <a:rPr lang="es-SV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164" name="Isosceles Triangle 163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6E9FC8-A088-4C76-B2E7-1540186DD8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40" t="10682" r="11960" b="40884"/>
          <a:stretch/>
        </p:blipFill>
        <p:spPr>
          <a:xfrm>
            <a:off x="5897298" y="1195755"/>
            <a:ext cx="5927517" cy="380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07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6280969-F024-466D-A1DB-4F848C51D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3FDD802-E6D8-4979-A1B9-BA705AE4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DE509DD-4B76-45F0-8144-02F1D7E1AE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tangle 23">
              <a:extLst>
                <a:ext uri="{FF2B5EF4-FFF2-40B4-BE49-F238E27FC236}">
                  <a16:creationId xmlns:a16="http://schemas.microsoft.com/office/drawing/2014/main" id="{FEAEFD53-0220-48B1-9EA8-3EAE151E8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9" name="Rectangle 25">
              <a:extLst>
                <a:ext uri="{FF2B5EF4-FFF2-40B4-BE49-F238E27FC236}">
                  <a16:creationId xmlns:a16="http://schemas.microsoft.com/office/drawing/2014/main" id="{92E7FABD-916D-4FF9-B5F3-44E53AFD3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0" name="Isosceles Triangle 109">
              <a:extLst>
                <a:ext uri="{FF2B5EF4-FFF2-40B4-BE49-F238E27FC236}">
                  <a16:creationId xmlns:a16="http://schemas.microsoft.com/office/drawing/2014/main" id="{826F9772-AEFE-4C6D-82B6-1207069B8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1" name="Rectangle 27">
              <a:extLst>
                <a:ext uri="{FF2B5EF4-FFF2-40B4-BE49-F238E27FC236}">
                  <a16:creationId xmlns:a16="http://schemas.microsoft.com/office/drawing/2014/main" id="{ACFBF3A9-B76A-4B4B-B6D7-CA4651F5C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2" name="Rectangle 28">
              <a:extLst>
                <a:ext uri="{FF2B5EF4-FFF2-40B4-BE49-F238E27FC236}">
                  <a16:creationId xmlns:a16="http://schemas.microsoft.com/office/drawing/2014/main" id="{BF0FAA0A-B682-4A83-BDD8-BCE0AB41C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3" name="Rectangle 29">
              <a:extLst>
                <a:ext uri="{FF2B5EF4-FFF2-40B4-BE49-F238E27FC236}">
                  <a16:creationId xmlns:a16="http://schemas.microsoft.com/office/drawing/2014/main" id="{7874A013-E5E2-4AE1-8E93-029A2B41E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4" name="Isosceles Triangle 113">
              <a:extLst>
                <a:ext uri="{FF2B5EF4-FFF2-40B4-BE49-F238E27FC236}">
                  <a16:creationId xmlns:a16="http://schemas.microsoft.com/office/drawing/2014/main" id="{4355329E-E608-4F7A-B4EF-8FEF07D75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5" name="Isosceles Triangle 114">
              <a:extLst>
                <a:ext uri="{FF2B5EF4-FFF2-40B4-BE49-F238E27FC236}">
                  <a16:creationId xmlns:a16="http://schemas.microsoft.com/office/drawing/2014/main" id="{53D9BFDF-B250-44FF-9BD7-C204EFBF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40" name="Google Shape;140;p28"/>
          <p:cNvSpPr txBox="1"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3600"/>
              <a:t>Branch</a:t>
            </a:r>
          </a:p>
        </p:txBody>
      </p:sp>
      <p:sp>
        <p:nvSpPr>
          <p:cNvPr id="141" name="Google Shape;141;p28"/>
          <p:cNvSpPr txBox="1">
            <a:spLocks noGrp="1"/>
          </p:cNvSpPr>
          <p:nvPr>
            <p:ph type="body" idx="1"/>
          </p:nvPr>
        </p:nvSpPr>
        <p:spPr>
          <a:xfrm>
            <a:off x="685167" y="2160589"/>
            <a:ext cx="3720916" cy="3560733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228594" indent="-228594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s-SV" dirty="0"/>
              <a:t>Es simplemente un “pointer”</a:t>
            </a:r>
          </a:p>
          <a:p>
            <a:pPr marL="228594" indent="-228594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s-SV" dirty="0"/>
              <a:t>Una referencia a un </a:t>
            </a:r>
            <a:r>
              <a:rPr lang="es-SV" dirty="0" err="1"/>
              <a:t>commit</a:t>
            </a:r>
            <a:endParaRPr lang="es-SV" dirty="0"/>
          </a:p>
          <a:p>
            <a:pPr marL="228594" indent="-228594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s-SV" dirty="0"/>
              <a:t>Por convención master en la Branch principal</a:t>
            </a:r>
          </a:p>
          <a:p>
            <a:pPr marL="228594" indent="-228594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s-SV" dirty="0"/>
              <a:t>Comando recomendado: </a:t>
            </a:r>
            <a:r>
              <a:rPr lang="es-SV" dirty="0" err="1"/>
              <a:t>git</a:t>
            </a:r>
            <a:r>
              <a:rPr lang="es-SV" dirty="0"/>
              <a:t> </a:t>
            </a:r>
            <a:r>
              <a:rPr lang="es-SV" dirty="0" err="1"/>
              <a:t>branch</a:t>
            </a:r>
            <a:r>
              <a:rPr lang="es-SV" dirty="0"/>
              <a:t> </a:t>
            </a:r>
            <a:r>
              <a:rPr lang="es-SV" dirty="0" err="1"/>
              <a:t>nombreDeBranch</a:t>
            </a:r>
            <a:endParaRPr lang="es-SV" dirty="0"/>
          </a:p>
          <a:p>
            <a:pPr marL="228594" indent="-228594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s-SV" dirty="0"/>
              <a:t>Cada vez que se hace un </a:t>
            </a:r>
            <a:r>
              <a:rPr lang="es-SV" dirty="0" err="1"/>
              <a:t>commit</a:t>
            </a:r>
            <a:r>
              <a:rPr lang="es-SV" dirty="0"/>
              <a:t>, se mueve la Branch a apuntar a ese nuevo </a:t>
            </a:r>
            <a:r>
              <a:rPr lang="es-SV" dirty="0" err="1"/>
              <a:t>commit</a:t>
            </a:r>
            <a:endParaRPr lang="es-SV" dirty="0"/>
          </a:p>
          <a:p>
            <a:pPr marL="228594" indent="-228594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s-SV" dirty="0"/>
              <a:t>Comando para cambiar de Branch: </a:t>
            </a:r>
            <a:r>
              <a:rPr lang="es-SV" dirty="0" err="1"/>
              <a:t>git</a:t>
            </a:r>
            <a:r>
              <a:rPr lang="es-SV" dirty="0"/>
              <a:t> </a:t>
            </a:r>
            <a:r>
              <a:rPr lang="es-SV" dirty="0" err="1"/>
              <a:t>checkout</a:t>
            </a:r>
            <a:r>
              <a:rPr lang="es-SV" dirty="0"/>
              <a:t> </a:t>
            </a:r>
            <a:r>
              <a:rPr lang="es-SV" dirty="0" err="1">
                <a:solidFill>
                  <a:srgbClr val="FF0000"/>
                </a:solidFill>
              </a:rPr>
              <a:t>NombreDeBranch</a:t>
            </a:r>
            <a:endParaRPr lang="es-SV" dirty="0">
              <a:solidFill>
                <a:srgbClr val="FF000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2A797C2-A4B1-4E78-8058-F9D7BBA2187B}"/>
              </a:ext>
            </a:extLst>
          </p:cNvPr>
          <p:cNvSpPr/>
          <p:nvPr/>
        </p:nvSpPr>
        <p:spPr>
          <a:xfrm>
            <a:off x="8388274" y="2693504"/>
            <a:ext cx="1523598" cy="14709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Commit</a:t>
            </a:r>
            <a:endParaRPr lang="es-SV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BCF85CD-D622-487E-8C8B-436B8D0A2775}"/>
              </a:ext>
            </a:extLst>
          </p:cNvPr>
          <p:cNvSpPr/>
          <p:nvPr/>
        </p:nvSpPr>
        <p:spPr>
          <a:xfrm>
            <a:off x="4931229" y="3165301"/>
            <a:ext cx="2186609" cy="527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Branch</a:t>
            </a:r>
            <a:endParaRPr lang="es-SV" dirty="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61C6EFDB-E19D-4EBC-BA11-13DDBA81816C}"/>
              </a:ext>
            </a:extLst>
          </p:cNvPr>
          <p:cNvSpPr/>
          <p:nvPr/>
        </p:nvSpPr>
        <p:spPr>
          <a:xfrm>
            <a:off x="7409386" y="3263899"/>
            <a:ext cx="854363" cy="423334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150378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6280969-F024-466D-A1DB-4F848C51D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3FDD802-E6D8-4979-A1B9-BA705AE4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DE509DD-4B76-45F0-8144-02F1D7E1AE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tangle 23">
              <a:extLst>
                <a:ext uri="{FF2B5EF4-FFF2-40B4-BE49-F238E27FC236}">
                  <a16:creationId xmlns:a16="http://schemas.microsoft.com/office/drawing/2014/main" id="{FEAEFD53-0220-48B1-9EA8-3EAE151E8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9" name="Rectangle 25">
              <a:extLst>
                <a:ext uri="{FF2B5EF4-FFF2-40B4-BE49-F238E27FC236}">
                  <a16:creationId xmlns:a16="http://schemas.microsoft.com/office/drawing/2014/main" id="{92E7FABD-916D-4FF9-B5F3-44E53AFD3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0" name="Isosceles Triangle 109">
              <a:extLst>
                <a:ext uri="{FF2B5EF4-FFF2-40B4-BE49-F238E27FC236}">
                  <a16:creationId xmlns:a16="http://schemas.microsoft.com/office/drawing/2014/main" id="{826F9772-AEFE-4C6D-82B6-1207069B8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1" name="Rectangle 27">
              <a:extLst>
                <a:ext uri="{FF2B5EF4-FFF2-40B4-BE49-F238E27FC236}">
                  <a16:creationId xmlns:a16="http://schemas.microsoft.com/office/drawing/2014/main" id="{ACFBF3A9-B76A-4B4B-B6D7-CA4651F5C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2" name="Rectangle 28">
              <a:extLst>
                <a:ext uri="{FF2B5EF4-FFF2-40B4-BE49-F238E27FC236}">
                  <a16:creationId xmlns:a16="http://schemas.microsoft.com/office/drawing/2014/main" id="{BF0FAA0A-B682-4A83-BDD8-BCE0AB41C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3" name="Rectangle 29">
              <a:extLst>
                <a:ext uri="{FF2B5EF4-FFF2-40B4-BE49-F238E27FC236}">
                  <a16:creationId xmlns:a16="http://schemas.microsoft.com/office/drawing/2014/main" id="{7874A013-E5E2-4AE1-8E93-029A2B41E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4" name="Isosceles Triangle 113">
              <a:extLst>
                <a:ext uri="{FF2B5EF4-FFF2-40B4-BE49-F238E27FC236}">
                  <a16:creationId xmlns:a16="http://schemas.microsoft.com/office/drawing/2014/main" id="{4355329E-E608-4F7A-B4EF-8FEF07D75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5" name="Isosceles Triangle 114">
              <a:extLst>
                <a:ext uri="{FF2B5EF4-FFF2-40B4-BE49-F238E27FC236}">
                  <a16:creationId xmlns:a16="http://schemas.microsoft.com/office/drawing/2014/main" id="{53D9BFDF-B250-44FF-9BD7-C204EFBF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40" name="Google Shape;140;p28"/>
          <p:cNvSpPr txBox="1">
            <a:spLocks noGrp="1"/>
          </p:cNvSpPr>
          <p:nvPr>
            <p:ph type="title"/>
          </p:nvPr>
        </p:nvSpPr>
        <p:spPr>
          <a:xfrm>
            <a:off x="676745" y="609600"/>
            <a:ext cx="7910663" cy="13208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3600" dirty="0"/>
              <a:t>Head – </a:t>
            </a:r>
            <a:r>
              <a:rPr lang="es-SV" sz="3600" dirty="0"/>
              <a:t>lo que apunta al presente</a:t>
            </a:r>
          </a:p>
        </p:txBody>
      </p:sp>
      <p:sp>
        <p:nvSpPr>
          <p:cNvPr id="141" name="Google Shape;141;p28"/>
          <p:cNvSpPr txBox="1">
            <a:spLocks noGrp="1"/>
          </p:cNvSpPr>
          <p:nvPr>
            <p:ph type="body" idx="1"/>
          </p:nvPr>
        </p:nvSpPr>
        <p:spPr>
          <a:xfrm>
            <a:off x="923161" y="3364706"/>
            <a:ext cx="7505221" cy="3058597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228594" indent="-228594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s-SV" dirty="0"/>
              <a:t>Es otra referencia que usualmente apunta a otra referencia</a:t>
            </a:r>
          </a:p>
          <a:p>
            <a:pPr marL="228594" indent="-228594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s-SV" dirty="0"/>
              <a:t>También puede referenciar un </a:t>
            </a:r>
            <a:r>
              <a:rPr lang="es-SV" dirty="0" err="1"/>
              <a:t>commit</a:t>
            </a:r>
            <a:r>
              <a:rPr lang="es-SV" dirty="0"/>
              <a:t> separado</a:t>
            </a:r>
          </a:p>
          <a:p>
            <a:pPr marL="228594" indent="-228594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s-SV" dirty="0" err="1"/>
              <a:t>Detached</a:t>
            </a:r>
            <a:r>
              <a:rPr lang="es-SV" dirty="0"/>
              <a:t> Head: Head no esta apuntando a una Branch, mas bien a un </a:t>
            </a:r>
            <a:r>
              <a:rPr lang="es-SV" dirty="0" err="1"/>
              <a:t>commit</a:t>
            </a:r>
            <a:endParaRPr lang="es-SV" dirty="0"/>
          </a:p>
          <a:p>
            <a:pPr marL="228594" indent="-228594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s-SV" dirty="0"/>
              <a:t>Comandos útiles:</a:t>
            </a:r>
          </a:p>
          <a:p>
            <a:pPr marL="838179" lvl="1" indent="-228594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s-SV" dirty="0"/>
              <a:t>Git </a:t>
            </a:r>
            <a:r>
              <a:rPr lang="es-SV" dirty="0" err="1"/>
              <a:t>checkout</a:t>
            </a:r>
            <a:r>
              <a:rPr lang="es-SV" dirty="0"/>
              <a:t> </a:t>
            </a:r>
            <a:r>
              <a:rPr lang="es-SV" dirty="0" err="1">
                <a:solidFill>
                  <a:srgbClr val="FF0000"/>
                </a:solidFill>
              </a:rPr>
              <a:t>KeyDeCommit</a:t>
            </a:r>
            <a:r>
              <a:rPr lang="es-SV" dirty="0"/>
              <a:t>: pasar a Head a que apunte a un </a:t>
            </a:r>
            <a:r>
              <a:rPr lang="es-SV" dirty="0" err="1"/>
              <a:t>commit</a:t>
            </a:r>
            <a:endParaRPr lang="es-SV" dirty="0"/>
          </a:p>
          <a:p>
            <a:pPr marL="838179" lvl="1" indent="-228594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s-SV" dirty="0"/>
              <a:t>Git </a:t>
            </a:r>
            <a:r>
              <a:rPr lang="es-SV" dirty="0" err="1"/>
              <a:t>switch</a:t>
            </a:r>
            <a:r>
              <a:rPr lang="es-SV" dirty="0"/>
              <a:t> –c </a:t>
            </a:r>
            <a:r>
              <a:rPr lang="es-SV" dirty="0" err="1">
                <a:solidFill>
                  <a:srgbClr val="FF0000"/>
                </a:solidFill>
              </a:rPr>
              <a:t>nombreDeNuevoBranch</a:t>
            </a:r>
            <a:r>
              <a:rPr lang="es-SV" dirty="0"/>
              <a:t> retener nuevos cambios</a:t>
            </a:r>
          </a:p>
          <a:p>
            <a:pPr marL="0" indent="0">
              <a:spcBef>
                <a:spcPts val="1000"/>
              </a:spcBef>
              <a:buSzPct val="80000"/>
              <a:buNone/>
            </a:pPr>
            <a:endParaRPr lang="es-SV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2A797C2-A4B1-4E78-8058-F9D7BBA2187B}"/>
              </a:ext>
            </a:extLst>
          </p:cNvPr>
          <p:cNvSpPr/>
          <p:nvPr/>
        </p:nvSpPr>
        <p:spPr>
          <a:xfrm>
            <a:off x="7502384" y="1893715"/>
            <a:ext cx="1523598" cy="14709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Commit</a:t>
            </a:r>
            <a:endParaRPr lang="es-SV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BCF85CD-D622-487E-8C8B-436B8D0A2775}"/>
              </a:ext>
            </a:extLst>
          </p:cNvPr>
          <p:cNvSpPr/>
          <p:nvPr/>
        </p:nvSpPr>
        <p:spPr>
          <a:xfrm>
            <a:off x="4045339" y="2365512"/>
            <a:ext cx="2186609" cy="527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Branch</a:t>
            </a:r>
            <a:endParaRPr lang="es-SV" dirty="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61C6EFDB-E19D-4EBC-BA11-13DDBA81816C}"/>
              </a:ext>
            </a:extLst>
          </p:cNvPr>
          <p:cNvSpPr/>
          <p:nvPr/>
        </p:nvSpPr>
        <p:spPr>
          <a:xfrm>
            <a:off x="6523496" y="2464110"/>
            <a:ext cx="854363" cy="423334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18A1BE-FB13-4CA0-9D51-5632C2C7360E}"/>
              </a:ext>
            </a:extLst>
          </p:cNvPr>
          <p:cNvSpPr/>
          <p:nvPr/>
        </p:nvSpPr>
        <p:spPr>
          <a:xfrm>
            <a:off x="368825" y="2361279"/>
            <a:ext cx="2186609" cy="527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</a:t>
            </a:r>
            <a:endParaRPr lang="es-SV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3CE8B4E-D3DB-4DD9-B898-305F477C2882}"/>
              </a:ext>
            </a:extLst>
          </p:cNvPr>
          <p:cNvSpPr/>
          <p:nvPr/>
        </p:nvSpPr>
        <p:spPr>
          <a:xfrm>
            <a:off x="2857403" y="2455599"/>
            <a:ext cx="854363" cy="423334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03920852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1054</Words>
  <Application>Microsoft Office PowerPoint</Application>
  <PresentationFormat>Widescreen</PresentationFormat>
  <Paragraphs>203</Paragraphs>
  <Slides>33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Trebuchet MS</vt:lpstr>
      <vt:lpstr>Wingdings 3</vt:lpstr>
      <vt:lpstr>Facet</vt:lpstr>
      <vt:lpstr>Git: Fundamentos para un sobrevivir</vt:lpstr>
      <vt:lpstr>Mi perfil</vt:lpstr>
      <vt:lpstr>Objetivo:</vt:lpstr>
      <vt:lpstr>PowerPoint Presentation</vt:lpstr>
      <vt:lpstr>A iniciar – instalando Git</vt:lpstr>
      <vt:lpstr>La base de Git – la llave</vt:lpstr>
      <vt:lpstr>Commit</vt:lpstr>
      <vt:lpstr>Branch</vt:lpstr>
      <vt:lpstr>Head – lo que apunta al presente</vt:lpstr>
      <vt:lpstr>Merge – uniendo dos realidades</vt:lpstr>
      <vt:lpstr>PowerPoint Presentation</vt:lpstr>
      <vt:lpstr>Gracias</vt:lpstr>
      <vt:lpstr>Roles</vt:lpstr>
      <vt:lpstr>Scrum Master – Al servicio de todos</vt:lpstr>
      <vt:lpstr>Equipo</vt:lpstr>
      <vt:lpstr>Equipo – El motor SCRUM</vt:lpstr>
      <vt:lpstr>Product Owner</vt:lpstr>
      <vt:lpstr>Product Owner – El guía en el camino</vt:lpstr>
      <vt:lpstr>Artefactos</vt:lpstr>
      <vt:lpstr>Artefactos de Scrum</vt:lpstr>
      <vt:lpstr>PowerPoint Presentation</vt:lpstr>
      <vt:lpstr>PowerPoint Presentation</vt:lpstr>
      <vt:lpstr>Sprint Backlog - Monitoreando el progreso</vt:lpstr>
      <vt:lpstr>Entregable</vt:lpstr>
      <vt:lpstr>Definición de Terminado</vt:lpstr>
      <vt:lpstr>Eventos</vt:lpstr>
      <vt:lpstr>Eventos de Scrum</vt:lpstr>
      <vt:lpstr>Sprint Planning</vt:lpstr>
      <vt:lpstr>Sprint Planning - Resultado</vt:lpstr>
      <vt:lpstr>Daily Scrum</vt:lpstr>
      <vt:lpstr>Sprint Review</vt:lpstr>
      <vt:lpstr>Sprint Retrospective</vt:lpstr>
      <vt:lpstr>Sprint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Git: Fundamentos para un sobrevivir</dc:title>
  <dc:creator>Ronald Castellon</dc:creator>
  <cp:lastModifiedBy>Ronald Castellon</cp:lastModifiedBy>
  <cp:revision>1</cp:revision>
  <dcterms:created xsi:type="dcterms:W3CDTF">2020-02-23T23:36:12Z</dcterms:created>
  <dcterms:modified xsi:type="dcterms:W3CDTF">2020-02-23T23:38:26Z</dcterms:modified>
</cp:coreProperties>
</file>